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318" r:id="rId3"/>
    <p:sldId id="322" r:id="rId4"/>
    <p:sldId id="376" r:id="rId5"/>
    <p:sldId id="412" r:id="rId6"/>
    <p:sldId id="381" r:id="rId7"/>
    <p:sldId id="382" r:id="rId8"/>
    <p:sldId id="377" r:id="rId9"/>
    <p:sldId id="384" r:id="rId10"/>
    <p:sldId id="383" r:id="rId11"/>
    <p:sldId id="385" r:id="rId12"/>
    <p:sldId id="386" r:id="rId13"/>
    <p:sldId id="387" r:id="rId14"/>
    <p:sldId id="402" r:id="rId15"/>
    <p:sldId id="403" r:id="rId16"/>
    <p:sldId id="411" r:id="rId17"/>
    <p:sldId id="388" r:id="rId18"/>
    <p:sldId id="389" r:id="rId19"/>
    <p:sldId id="407" r:id="rId20"/>
    <p:sldId id="393" r:id="rId21"/>
    <p:sldId id="408" r:id="rId22"/>
    <p:sldId id="395" r:id="rId23"/>
    <p:sldId id="409" r:id="rId24"/>
    <p:sldId id="410" r:id="rId25"/>
    <p:sldId id="414" r:id="rId26"/>
    <p:sldId id="391" r:id="rId27"/>
    <p:sldId id="413" r:id="rId28"/>
    <p:sldId id="392" r:id="rId29"/>
    <p:sldId id="37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8127F4-40F7-4D34-B2FF-13CFB6CC63FD}" v="20" dt="2021-10-04T20:35:39.8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tyaraj Reddy" userId="b0537063e60edbf8" providerId="LiveId" clId="{718127F4-40F7-4D34-B2FF-13CFB6CC63FD}"/>
    <pc:docChg chg="undo custSel addSld delSld modSld sldOrd">
      <pc:chgData name="Satyaraj Reddy" userId="b0537063e60edbf8" providerId="LiveId" clId="{718127F4-40F7-4D34-B2FF-13CFB6CC63FD}" dt="2021-10-04T20:44:49.602" v="3158" actId="20577"/>
      <pc:docMkLst>
        <pc:docMk/>
      </pc:docMkLst>
      <pc:sldChg chg="modSp mod">
        <pc:chgData name="Satyaraj Reddy" userId="b0537063e60edbf8" providerId="LiveId" clId="{718127F4-40F7-4D34-B2FF-13CFB6CC63FD}" dt="2021-10-04T19:30:56.931" v="49" actId="20577"/>
        <pc:sldMkLst>
          <pc:docMk/>
          <pc:sldMk cId="308851756" sldId="322"/>
        </pc:sldMkLst>
        <pc:spChg chg="mod">
          <ac:chgData name="Satyaraj Reddy" userId="b0537063e60edbf8" providerId="LiveId" clId="{718127F4-40F7-4D34-B2FF-13CFB6CC63FD}" dt="2021-10-04T19:30:56.931" v="49" actId="20577"/>
          <ac:spMkLst>
            <pc:docMk/>
            <pc:sldMk cId="308851756" sldId="322"/>
            <ac:spMk id="7" creationId="{CF8B97AE-36B1-4300-A01C-D97387A20F18}"/>
          </ac:spMkLst>
        </pc:spChg>
      </pc:sldChg>
      <pc:sldChg chg="modSp mod">
        <pc:chgData name="Satyaraj Reddy" userId="b0537063e60edbf8" providerId="LiveId" clId="{718127F4-40F7-4D34-B2FF-13CFB6CC63FD}" dt="2021-10-04T19:40:04.923" v="445" actId="20577"/>
        <pc:sldMkLst>
          <pc:docMk/>
          <pc:sldMk cId="2375598692" sldId="377"/>
        </pc:sldMkLst>
        <pc:spChg chg="mod">
          <ac:chgData name="Satyaraj Reddy" userId="b0537063e60edbf8" providerId="LiveId" clId="{718127F4-40F7-4D34-B2FF-13CFB6CC63FD}" dt="2021-10-04T19:40:04.923" v="445" actId="20577"/>
          <ac:spMkLst>
            <pc:docMk/>
            <pc:sldMk cId="2375598692" sldId="377"/>
            <ac:spMk id="7" creationId="{CF8B97AE-36B1-4300-A01C-D97387A20F18}"/>
          </ac:spMkLst>
        </pc:spChg>
      </pc:sldChg>
      <pc:sldChg chg="modSp mod">
        <pc:chgData name="Satyaraj Reddy" userId="b0537063e60edbf8" providerId="LiveId" clId="{718127F4-40F7-4D34-B2FF-13CFB6CC63FD}" dt="2021-10-04T19:30:25.202" v="1" actId="20577"/>
        <pc:sldMkLst>
          <pc:docMk/>
          <pc:sldMk cId="3937096947" sldId="382"/>
        </pc:sldMkLst>
        <pc:spChg chg="mod">
          <ac:chgData name="Satyaraj Reddy" userId="b0537063e60edbf8" providerId="LiveId" clId="{718127F4-40F7-4D34-B2FF-13CFB6CC63FD}" dt="2021-10-04T19:30:25.202" v="1" actId="20577"/>
          <ac:spMkLst>
            <pc:docMk/>
            <pc:sldMk cId="3937096947" sldId="382"/>
            <ac:spMk id="7" creationId="{CF8B97AE-36B1-4300-A01C-D97387A20F18}"/>
          </ac:spMkLst>
        </pc:spChg>
      </pc:sldChg>
      <pc:sldChg chg="addSp delSp modSp mod">
        <pc:chgData name="Satyaraj Reddy" userId="b0537063e60edbf8" providerId="LiveId" clId="{718127F4-40F7-4D34-B2FF-13CFB6CC63FD}" dt="2021-10-04T19:53:32.556" v="584" actId="207"/>
        <pc:sldMkLst>
          <pc:docMk/>
          <pc:sldMk cId="2005415031" sldId="383"/>
        </pc:sldMkLst>
        <pc:spChg chg="mod">
          <ac:chgData name="Satyaraj Reddy" userId="b0537063e60edbf8" providerId="LiveId" clId="{718127F4-40F7-4D34-B2FF-13CFB6CC63FD}" dt="2021-10-04T19:53:32.556" v="584" actId="207"/>
          <ac:spMkLst>
            <pc:docMk/>
            <pc:sldMk cId="2005415031" sldId="383"/>
            <ac:spMk id="7" creationId="{CF8B97AE-36B1-4300-A01C-D97387A20F18}"/>
          </ac:spMkLst>
        </pc:spChg>
        <pc:picChg chg="add mod">
          <ac:chgData name="Satyaraj Reddy" userId="b0537063e60edbf8" providerId="LiveId" clId="{718127F4-40F7-4D34-B2FF-13CFB6CC63FD}" dt="2021-10-04T19:52:34.701" v="568" actId="14100"/>
          <ac:picMkLst>
            <pc:docMk/>
            <pc:sldMk cId="2005415031" sldId="383"/>
            <ac:picMk id="2" creationId="{96AEF301-766E-40FB-805C-A298B333E2EA}"/>
          </ac:picMkLst>
        </pc:picChg>
        <pc:picChg chg="del">
          <ac:chgData name="Satyaraj Reddy" userId="b0537063e60edbf8" providerId="LiveId" clId="{718127F4-40F7-4D34-B2FF-13CFB6CC63FD}" dt="2021-10-04T19:51:01.364" v="519" actId="478"/>
          <ac:picMkLst>
            <pc:docMk/>
            <pc:sldMk cId="2005415031" sldId="383"/>
            <ac:picMk id="3" creationId="{91D48B1A-4618-4250-A456-03F738512273}"/>
          </ac:picMkLst>
        </pc:picChg>
      </pc:sldChg>
      <pc:sldChg chg="modSp mod">
        <pc:chgData name="Satyaraj Reddy" userId="b0537063e60edbf8" providerId="LiveId" clId="{718127F4-40F7-4D34-B2FF-13CFB6CC63FD}" dt="2021-10-04T19:45:21.554" v="517" actId="313"/>
        <pc:sldMkLst>
          <pc:docMk/>
          <pc:sldMk cId="515942006" sldId="384"/>
        </pc:sldMkLst>
        <pc:spChg chg="mod">
          <ac:chgData name="Satyaraj Reddy" userId="b0537063e60edbf8" providerId="LiveId" clId="{718127F4-40F7-4D34-B2FF-13CFB6CC63FD}" dt="2021-10-04T19:45:21.554" v="517" actId="313"/>
          <ac:spMkLst>
            <pc:docMk/>
            <pc:sldMk cId="515942006" sldId="384"/>
            <ac:spMk id="7" creationId="{CF8B97AE-36B1-4300-A01C-D97387A20F18}"/>
          </ac:spMkLst>
        </pc:spChg>
      </pc:sldChg>
      <pc:sldChg chg="addSp delSp modSp mod">
        <pc:chgData name="Satyaraj Reddy" userId="b0537063e60edbf8" providerId="LiveId" clId="{718127F4-40F7-4D34-B2FF-13CFB6CC63FD}" dt="2021-10-04T19:56:42.094" v="724" actId="14100"/>
        <pc:sldMkLst>
          <pc:docMk/>
          <pc:sldMk cId="4191879070" sldId="385"/>
        </pc:sldMkLst>
        <pc:spChg chg="mod">
          <ac:chgData name="Satyaraj Reddy" userId="b0537063e60edbf8" providerId="LiveId" clId="{718127F4-40F7-4D34-B2FF-13CFB6CC63FD}" dt="2021-10-04T19:56:38.691" v="723" actId="20577"/>
          <ac:spMkLst>
            <pc:docMk/>
            <pc:sldMk cId="4191879070" sldId="385"/>
            <ac:spMk id="4" creationId="{C10895D4-5374-487D-9764-BCF020D65F88}"/>
          </ac:spMkLst>
        </pc:spChg>
        <pc:spChg chg="mod">
          <ac:chgData name="Satyaraj Reddy" userId="b0537063e60edbf8" providerId="LiveId" clId="{718127F4-40F7-4D34-B2FF-13CFB6CC63FD}" dt="2021-10-04T19:56:13.187" v="719" actId="21"/>
          <ac:spMkLst>
            <pc:docMk/>
            <pc:sldMk cId="4191879070" sldId="385"/>
            <ac:spMk id="7" creationId="{CF8B97AE-36B1-4300-A01C-D97387A20F18}"/>
          </ac:spMkLst>
        </pc:spChg>
        <pc:picChg chg="add mod">
          <ac:chgData name="Satyaraj Reddy" userId="b0537063e60edbf8" providerId="LiveId" clId="{718127F4-40F7-4D34-B2FF-13CFB6CC63FD}" dt="2021-10-04T19:56:42.094" v="724" actId="14100"/>
          <ac:picMkLst>
            <pc:docMk/>
            <pc:sldMk cId="4191879070" sldId="385"/>
            <ac:picMk id="2" creationId="{72C2C8B3-BD43-4B3F-8EEE-AF13D0929EAE}"/>
          </ac:picMkLst>
        </pc:picChg>
        <pc:picChg chg="del mod">
          <ac:chgData name="Satyaraj Reddy" userId="b0537063e60edbf8" providerId="LiveId" clId="{718127F4-40F7-4D34-B2FF-13CFB6CC63FD}" dt="2021-10-04T19:55:22.777" v="710" actId="478"/>
          <ac:picMkLst>
            <pc:docMk/>
            <pc:sldMk cId="4191879070" sldId="385"/>
            <ac:picMk id="3" creationId="{37F588C3-69D8-472F-B823-45B38F3B7BF5}"/>
          </ac:picMkLst>
        </pc:picChg>
      </pc:sldChg>
      <pc:sldChg chg="addSp delSp modSp mod">
        <pc:chgData name="Satyaraj Reddy" userId="b0537063e60edbf8" providerId="LiveId" clId="{718127F4-40F7-4D34-B2FF-13CFB6CC63FD}" dt="2021-10-04T20:05:22.751" v="849" actId="14100"/>
        <pc:sldMkLst>
          <pc:docMk/>
          <pc:sldMk cId="18601349" sldId="386"/>
        </pc:sldMkLst>
        <pc:spChg chg="mod">
          <ac:chgData name="Satyaraj Reddy" userId="b0537063e60edbf8" providerId="LiveId" clId="{718127F4-40F7-4D34-B2FF-13CFB6CC63FD}" dt="2021-10-04T20:05:04.788" v="844" actId="20577"/>
          <ac:spMkLst>
            <pc:docMk/>
            <pc:sldMk cId="18601349" sldId="386"/>
            <ac:spMk id="4" creationId="{C10895D4-5374-487D-9764-BCF020D65F88}"/>
          </ac:spMkLst>
        </pc:spChg>
        <pc:spChg chg="add del mod">
          <ac:chgData name="Satyaraj Reddy" userId="b0537063e60edbf8" providerId="LiveId" clId="{718127F4-40F7-4D34-B2FF-13CFB6CC63FD}" dt="2021-10-04T20:05:14.563" v="846"/>
          <ac:spMkLst>
            <pc:docMk/>
            <pc:sldMk cId="18601349" sldId="386"/>
            <ac:spMk id="5" creationId="{9E1B0FB4-3071-4804-9E0F-52D6D7DAC787}"/>
          </ac:spMkLst>
        </pc:spChg>
        <pc:spChg chg="del mod">
          <ac:chgData name="Satyaraj Reddy" userId="b0537063e60edbf8" providerId="LiveId" clId="{718127F4-40F7-4D34-B2FF-13CFB6CC63FD}" dt="2021-10-04T19:58:00.991" v="732"/>
          <ac:spMkLst>
            <pc:docMk/>
            <pc:sldMk cId="18601349" sldId="386"/>
            <ac:spMk id="7" creationId="{CF8B97AE-36B1-4300-A01C-D97387A20F18}"/>
          </ac:spMkLst>
        </pc:spChg>
        <pc:picChg chg="add del mod">
          <ac:chgData name="Satyaraj Reddy" userId="b0537063e60edbf8" providerId="LiveId" clId="{718127F4-40F7-4D34-B2FF-13CFB6CC63FD}" dt="2021-10-04T20:05:11.633" v="845" actId="478"/>
          <ac:picMkLst>
            <pc:docMk/>
            <pc:sldMk cId="18601349" sldId="386"/>
            <ac:picMk id="2" creationId="{2761E717-6A8E-4A2F-AEA9-68A845B0B9C4}"/>
          </ac:picMkLst>
        </pc:picChg>
        <pc:picChg chg="del">
          <ac:chgData name="Satyaraj Reddy" userId="b0537063e60edbf8" providerId="LiveId" clId="{718127F4-40F7-4D34-B2FF-13CFB6CC63FD}" dt="2021-10-04T19:57:53.595" v="731" actId="478"/>
          <ac:picMkLst>
            <pc:docMk/>
            <pc:sldMk cId="18601349" sldId="386"/>
            <ac:picMk id="6" creationId="{8BDFFDE1-ABF6-4456-B849-B5BF262E3B4B}"/>
          </ac:picMkLst>
        </pc:picChg>
        <pc:picChg chg="add mod">
          <ac:chgData name="Satyaraj Reddy" userId="b0537063e60edbf8" providerId="LiveId" clId="{718127F4-40F7-4D34-B2FF-13CFB6CC63FD}" dt="2021-10-04T20:05:22.751" v="849" actId="14100"/>
          <ac:picMkLst>
            <pc:docMk/>
            <pc:sldMk cId="18601349" sldId="386"/>
            <ac:picMk id="8" creationId="{F0339EE7-4775-49DD-9076-962517C49055}"/>
          </ac:picMkLst>
        </pc:picChg>
      </pc:sldChg>
      <pc:sldChg chg="addSp delSp modSp mod modClrScheme chgLayout">
        <pc:chgData name="Satyaraj Reddy" userId="b0537063e60edbf8" providerId="LiveId" clId="{718127F4-40F7-4D34-B2FF-13CFB6CC63FD}" dt="2021-10-04T19:59:37.764" v="750" actId="20577"/>
        <pc:sldMkLst>
          <pc:docMk/>
          <pc:sldMk cId="1695946135" sldId="387"/>
        </pc:sldMkLst>
        <pc:spChg chg="mod">
          <ac:chgData name="Satyaraj Reddy" userId="b0537063e60edbf8" providerId="LiveId" clId="{718127F4-40F7-4D34-B2FF-13CFB6CC63FD}" dt="2021-10-04T19:59:37.764" v="750" actId="20577"/>
          <ac:spMkLst>
            <pc:docMk/>
            <pc:sldMk cId="1695946135" sldId="387"/>
            <ac:spMk id="4" creationId="{C10895D4-5374-487D-9764-BCF020D65F88}"/>
          </ac:spMkLst>
        </pc:spChg>
        <pc:spChg chg="del mod">
          <ac:chgData name="Satyaraj Reddy" userId="b0537063e60edbf8" providerId="LiveId" clId="{718127F4-40F7-4D34-B2FF-13CFB6CC63FD}" dt="2021-10-04T19:59:08.466" v="741"/>
          <ac:spMkLst>
            <pc:docMk/>
            <pc:sldMk cId="1695946135" sldId="387"/>
            <ac:spMk id="7" creationId="{CF8B97AE-36B1-4300-A01C-D97387A20F18}"/>
          </ac:spMkLst>
        </pc:spChg>
        <pc:picChg chg="add mod">
          <ac:chgData name="Satyaraj Reddy" userId="b0537063e60edbf8" providerId="LiveId" clId="{718127F4-40F7-4D34-B2FF-13CFB6CC63FD}" dt="2021-10-04T19:59:22.939" v="745" actId="14100"/>
          <ac:picMkLst>
            <pc:docMk/>
            <pc:sldMk cId="1695946135" sldId="387"/>
            <ac:picMk id="2" creationId="{0E8B71CA-3A0F-4CE3-94EA-480975A7C5AA}"/>
          </ac:picMkLst>
        </pc:picChg>
        <pc:picChg chg="del">
          <ac:chgData name="Satyaraj Reddy" userId="b0537063e60edbf8" providerId="LiveId" clId="{718127F4-40F7-4D34-B2FF-13CFB6CC63FD}" dt="2021-10-04T19:58:58.675" v="740" actId="478"/>
          <ac:picMkLst>
            <pc:docMk/>
            <pc:sldMk cId="1695946135" sldId="387"/>
            <ac:picMk id="3" creationId="{44BFB56A-2F97-439C-AF71-46F127903FB7}"/>
          </ac:picMkLst>
        </pc:picChg>
      </pc:sldChg>
      <pc:sldChg chg="addSp delSp modSp mod">
        <pc:chgData name="Satyaraj Reddy" userId="b0537063e60edbf8" providerId="LiveId" clId="{718127F4-40F7-4D34-B2FF-13CFB6CC63FD}" dt="2021-10-04T20:13:37.814" v="1204" actId="14100"/>
        <pc:sldMkLst>
          <pc:docMk/>
          <pc:sldMk cId="1577436249" sldId="388"/>
        </pc:sldMkLst>
        <pc:spChg chg="mod">
          <ac:chgData name="Satyaraj Reddy" userId="b0537063e60edbf8" providerId="LiveId" clId="{718127F4-40F7-4D34-B2FF-13CFB6CC63FD}" dt="2021-10-04T20:13:03.223" v="1200" actId="20577"/>
          <ac:spMkLst>
            <pc:docMk/>
            <pc:sldMk cId="1577436249" sldId="388"/>
            <ac:spMk id="7" creationId="{CF8B97AE-36B1-4300-A01C-D97387A20F18}"/>
          </ac:spMkLst>
        </pc:spChg>
        <pc:picChg chg="del">
          <ac:chgData name="Satyaraj Reddy" userId="b0537063e60edbf8" providerId="LiveId" clId="{718127F4-40F7-4D34-B2FF-13CFB6CC63FD}" dt="2021-10-04T20:13:07.791" v="1201" actId="478"/>
          <ac:picMkLst>
            <pc:docMk/>
            <pc:sldMk cId="1577436249" sldId="388"/>
            <ac:picMk id="3" creationId="{5B32B965-A9E5-4095-9381-4F7355D3CEFD}"/>
          </ac:picMkLst>
        </pc:picChg>
        <pc:picChg chg="add mod">
          <ac:chgData name="Satyaraj Reddy" userId="b0537063e60edbf8" providerId="LiveId" clId="{718127F4-40F7-4D34-B2FF-13CFB6CC63FD}" dt="2021-10-04T20:13:37.814" v="1204" actId="14100"/>
          <ac:picMkLst>
            <pc:docMk/>
            <pc:sldMk cId="1577436249" sldId="388"/>
            <ac:picMk id="5" creationId="{2950C205-5136-468B-BA75-6194F30687DA}"/>
          </ac:picMkLst>
        </pc:picChg>
      </pc:sldChg>
      <pc:sldChg chg="addSp delSp modSp mod">
        <pc:chgData name="Satyaraj Reddy" userId="b0537063e60edbf8" providerId="LiveId" clId="{718127F4-40F7-4D34-B2FF-13CFB6CC63FD}" dt="2021-10-04T20:19:48.255" v="1555" actId="1076"/>
        <pc:sldMkLst>
          <pc:docMk/>
          <pc:sldMk cId="518540265" sldId="389"/>
        </pc:sldMkLst>
        <pc:spChg chg="mod">
          <ac:chgData name="Satyaraj Reddy" userId="b0537063e60edbf8" providerId="LiveId" clId="{718127F4-40F7-4D34-B2FF-13CFB6CC63FD}" dt="2021-10-04T20:19:18.721" v="1485" actId="20577"/>
          <ac:spMkLst>
            <pc:docMk/>
            <pc:sldMk cId="518540265" sldId="389"/>
            <ac:spMk id="4" creationId="{C10895D4-5374-487D-9764-BCF020D65F88}"/>
          </ac:spMkLst>
        </pc:spChg>
        <pc:spChg chg="add mod">
          <ac:chgData name="Satyaraj Reddy" userId="b0537063e60edbf8" providerId="LiveId" clId="{718127F4-40F7-4D34-B2FF-13CFB6CC63FD}" dt="2021-10-04T20:19:48.255" v="1555" actId="1076"/>
          <ac:spMkLst>
            <pc:docMk/>
            <pc:sldMk cId="518540265" sldId="389"/>
            <ac:spMk id="6" creationId="{410DD47C-4CED-495E-8BCD-4FD85B8028A2}"/>
          </ac:spMkLst>
        </pc:spChg>
        <pc:spChg chg="del mod">
          <ac:chgData name="Satyaraj Reddy" userId="b0537063e60edbf8" providerId="LiveId" clId="{718127F4-40F7-4D34-B2FF-13CFB6CC63FD}" dt="2021-10-04T20:16:23.945" v="1424" actId="22"/>
          <ac:spMkLst>
            <pc:docMk/>
            <pc:sldMk cId="518540265" sldId="389"/>
            <ac:spMk id="7" creationId="{CF8B97AE-36B1-4300-A01C-D97387A20F18}"/>
          </ac:spMkLst>
        </pc:spChg>
        <pc:picChg chg="add mod ord">
          <ac:chgData name="Satyaraj Reddy" userId="b0537063e60edbf8" providerId="LiveId" clId="{718127F4-40F7-4D34-B2FF-13CFB6CC63FD}" dt="2021-10-04T20:16:46.354" v="1428" actId="1076"/>
          <ac:picMkLst>
            <pc:docMk/>
            <pc:sldMk cId="518540265" sldId="389"/>
            <ac:picMk id="3" creationId="{0FE5DE3C-5C51-4F12-9ECE-DA5E056CBC9A}"/>
          </ac:picMkLst>
        </pc:picChg>
        <pc:picChg chg="add mod">
          <ac:chgData name="Satyaraj Reddy" userId="b0537063e60edbf8" providerId="LiveId" clId="{718127F4-40F7-4D34-B2FF-13CFB6CC63FD}" dt="2021-10-04T20:17:53.728" v="1433" actId="1076"/>
          <ac:picMkLst>
            <pc:docMk/>
            <pc:sldMk cId="518540265" sldId="389"/>
            <ac:picMk id="8" creationId="{903B0AB1-421D-4A70-9061-21A755A0DF77}"/>
          </ac:picMkLst>
        </pc:picChg>
      </pc:sldChg>
      <pc:sldChg chg="del">
        <pc:chgData name="Satyaraj Reddy" userId="b0537063e60edbf8" providerId="LiveId" clId="{718127F4-40F7-4D34-B2FF-13CFB6CC63FD}" dt="2021-10-04T20:36:33.323" v="2035" actId="2696"/>
        <pc:sldMkLst>
          <pc:docMk/>
          <pc:sldMk cId="3319422997" sldId="390"/>
        </pc:sldMkLst>
      </pc:sldChg>
      <pc:sldChg chg="modSp mod">
        <pc:chgData name="Satyaraj Reddy" userId="b0537063e60edbf8" providerId="LiveId" clId="{718127F4-40F7-4D34-B2FF-13CFB6CC63FD}" dt="2021-10-04T20:42:33.755" v="2843" actId="20577"/>
        <pc:sldMkLst>
          <pc:docMk/>
          <pc:sldMk cId="3546826463" sldId="391"/>
        </pc:sldMkLst>
        <pc:spChg chg="mod">
          <ac:chgData name="Satyaraj Reddy" userId="b0537063e60edbf8" providerId="LiveId" clId="{718127F4-40F7-4D34-B2FF-13CFB6CC63FD}" dt="2021-10-04T20:42:33.755" v="2843" actId="20577"/>
          <ac:spMkLst>
            <pc:docMk/>
            <pc:sldMk cId="3546826463" sldId="391"/>
            <ac:spMk id="7" creationId="{CF8B97AE-36B1-4300-A01C-D97387A20F18}"/>
          </ac:spMkLst>
        </pc:spChg>
      </pc:sldChg>
      <pc:sldChg chg="modSp mod">
        <pc:chgData name="Satyaraj Reddy" userId="b0537063e60edbf8" providerId="LiveId" clId="{718127F4-40F7-4D34-B2FF-13CFB6CC63FD}" dt="2021-10-04T20:44:49.602" v="3158" actId="20577"/>
        <pc:sldMkLst>
          <pc:docMk/>
          <pc:sldMk cId="1887730318" sldId="392"/>
        </pc:sldMkLst>
        <pc:spChg chg="mod">
          <ac:chgData name="Satyaraj Reddy" userId="b0537063e60edbf8" providerId="LiveId" clId="{718127F4-40F7-4D34-B2FF-13CFB6CC63FD}" dt="2021-10-04T20:44:49.602" v="3158" actId="20577"/>
          <ac:spMkLst>
            <pc:docMk/>
            <pc:sldMk cId="1887730318" sldId="392"/>
            <ac:spMk id="7" creationId="{CF8B97AE-36B1-4300-A01C-D97387A20F18}"/>
          </ac:spMkLst>
        </pc:spChg>
      </pc:sldChg>
      <pc:sldChg chg="addSp delSp modSp mod">
        <pc:chgData name="Satyaraj Reddy" userId="b0537063e60edbf8" providerId="LiveId" clId="{718127F4-40F7-4D34-B2FF-13CFB6CC63FD}" dt="2021-10-04T20:27:32.656" v="1832" actId="1076"/>
        <pc:sldMkLst>
          <pc:docMk/>
          <pc:sldMk cId="58850344" sldId="393"/>
        </pc:sldMkLst>
        <pc:spChg chg="mod">
          <ac:chgData name="Satyaraj Reddy" userId="b0537063e60edbf8" providerId="LiveId" clId="{718127F4-40F7-4D34-B2FF-13CFB6CC63FD}" dt="2021-10-04T20:26:59.223" v="1811" actId="20577"/>
          <ac:spMkLst>
            <pc:docMk/>
            <pc:sldMk cId="58850344" sldId="393"/>
            <ac:spMk id="4" creationId="{C10895D4-5374-487D-9764-BCF020D65F88}"/>
          </ac:spMkLst>
        </pc:spChg>
        <pc:spChg chg="mod">
          <ac:chgData name="Satyaraj Reddy" userId="b0537063e60edbf8" providerId="LiveId" clId="{718127F4-40F7-4D34-B2FF-13CFB6CC63FD}" dt="2021-10-04T20:27:09.126" v="1829" actId="20577"/>
          <ac:spMkLst>
            <pc:docMk/>
            <pc:sldMk cId="58850344" sldId="393"/>
            <ac:spMk id="6" creationId="{C9CDE16A-8108-4F30-B92F-5C7B92D26E59}"/>
          </ac:spMkLst>
        </pc:spChg>
        <pc:picChg chg="add mod">
          <ac:chgData name="Satyaraj Reddy" userId="b0537063e60edbf8" providerId="LiveId" clId="{718127F4-40F7-4D34-B2FF-13CFB6CC63FD}" dt="2021-10-04T20:27:32.656" v="1832" actId="1076"/>
          <ac:picMkLst>
            <pc:docMk/>
            <pc:sldMk cId="58850344" sldId="393"/>
            <ac:picMk id="3" creationId="{DDF99E8A-3DBA-49A5-95C1-10663FF22C68}"/>
          </ac:picMkLst>
        </pc:picChg>
        <pc:picChg chg="del">
          <ac:chgData name="Satyaraj Reddy" userId="b0537063e60edbf8" providerId="LiveId" clId="{718127F4-40F7-4D34-B2FF-13CFB6CC63FD}" dt="2021-10-04T20:27:27.906" v="1830" actId="478"/>
          <ac:picMkLst>
            <pc:docMk/>
            <pc:sldMk cId="58850344" sldId="393"/>
            <ac:picMk id="10" creationId="{B3E44CF7-8B71-4B14-8805-A136219F6E76}"/>
          </ac:picMkLst>
        </pc:picChg>
      </pc:sldChg>
      <pc:sldChg chg="del">
        <pc:chgData name="Satyaraj Reddy" userId="b0537063e60edbf8" providerId="LiveId" clId="{718127F4-40F7-4D34-B2FF-13CFB6CC63FD}" dt="2021-10-04T20:35:50.575" v="2033" actId="2696"/>
        <pc:sldMkLst>
          <pc:docMk/>
          <pc:sldMk cId="1310338597" sldId="394"/>
        </pc:sldMkLst>
      </pc:sldChg>
      <pc:sldChg chg="addSp delSp modSp mod">
        <pc:chgData name="Satyaraj Reddy" userId="b0537063e60edbf8" providerId="LiveId" clId="{718127F4-40F7-4D34-B2FF-13CFB6CC63FD}" dt="2021-10-04T20:32:38.838" v="2005" actId="14100"/>
        <pc:sldMkLst>
          <pc:docMk/>
          <pc:sldMk cId="2858251823" sldId="395"/>
        </pc:sldMkLst>
        <pc:spChg chg="mod">
          <ac:chgData name="Satyaraj Reddy" userId="b0537063e60edbf8" providerId="LiveId" clId="{718127F4-40F7-4D34-B2FF-13CFB6CC63FD}" dt="2021-10-04T20:30:48.807" v="1993"/>
          <ac:spMkLst>
            <pc:docMk/>
            <pc:sldMk cId="2858251823" sldId="395"/>
            <ac:spMk id="4" creationId="{C10895D4-5374-487D-9764-BCF020D65F88}"/>
          </ac:spMkLst>
        </pc:spChg>
        <pc:spChg chg="mod">
          <ac:chgData name="Satyaraj Reddy" userId="b0537063e60edbf8" providerId="LiveId" clId="{718127F4-40F7-4D34-B2FF-13CFB6CC63FD}" dt="2021-10-04T20:32:09.779" v="1998" actId="14100"/>
          <ac:spMkLst>
            <pc:docMk/>
            <pc:sldMk cId="2858251823" sldId="395"/>
            <ac:spMk id="12" creationId="{E592DF8D-3691-445A-A39E-8F34927FF7A7}"/>
          </ac:spMkLst>
        </pc:spChg>
        <pc:picChg chg="add mod">
          <ac:chgData name="Satyaraj Reddy" userId="b0537063e60edbf8" providerId="LiveId" clId="{718127F4-40F7-4D34-B2FF-13CFB6CC63FD}" dt="2021-10-04T20:32:31.840" v="2003" actId="1076"/>
          <ac:picMkLst>
            <pc:docMk/>
            <pc:sldMk cId="2858251823" sldId="395"/>
            <ac:picMk id="3" creationId="{326AC9B8-B0A2-4253-B1C9-B5FF4E45A751}"/>
          </ac:picMkLst>
        </pc:picChg>
        <pc:picChg chg="del">
          <ac:chgData name="Satyaraj Reddy" userId="b0537063e60edbf8" providerId="LiveId" clId="{718127F4-40F7-4D34-B2FF-13CFB6CC63FD}" dt="2021-10-04T20:30:53.565" v="1994" actId="478"/>
          <ac:picMkLst>
            <pc:docMk/>
            <pc:sldMk cId="2858251823" sldId="395"/>
            <ac:picMk id="7" creationId="{AEFCC3DA-AC1A-471A-A79B-B2D9DD03C7B8}"/>
          </ac:picMkLst>
        </pc:picChg>
        <pc:picChg chg="del">
          <ac:chgData name="Satyaraj Reddy" userId="b0537063e60edbf8" providerId="LiveId" clId="{718127F4-40F7-4D34-B2FF-13CFB6CC63FD}" dt="2021-10-04T20:30:55.365" v="1995" actId="478"/>
          <ac:picMkLst>
            <pc:docMk/>
            <pc:sldMk cId="2858251823" sldId="395"/>
            <ac:picMk id="11" creationId="{FF726FE7-C999-47F8-86C7-5F1D729015BD}"/>
          </ac:picMkLst>
        </pc:picChg>
        <pc:picChg chg="add mod">
          <ac:chgData name="Satyaraj Reddy" userId="b0537063e60edbf8" providerId="LiveId" clId="{718127F4-40F7-4D34-B2FF-13CFB6CC63FD}" dt="2021-10-04T20:32:38.838" v="2005" actId="14100"/>
          <ac:picMkLst>
            <pc:docMk/>
            <pc:sldMk cId="2858251823" sldId="395"/>
            <ac:picMk id="1026" creationId="{9EDA3689-9EE2-4E69-A9D4-5ED15C03C49C}"/>
          </ac:picMkLst>
        </pc:picChg>
      </pc:sldChg>
      <pc:sldChg chg="del">
        <pc:chgData name="Satyaraj Reddy" userId="b0537063e60edbf8" providerId="LiveId" clId="{718127F4-40F7-4D34-B2FF-13CFB6CC63FD}" dt="2021-10-04T20:35:53.668" v="2034" actId="2696"/>
        <pc:sldMkLst>
          <pc:docMk/>
          <pc:sldMk cId="1514451747" sldId="396"/>
        </pc:sldMkLst>
      </pc:sldChg>
      <pc:sldChg chg="del">
        <pc:chgData name="Satyaraj Reddy" userId="b0537063e60edbf8" providerId="LiveId" clId="{718127F4-40F7-4D34-B2FF-13CFB6CC63FD}" dt="2021-10-04T20:37:15.864" v="2036" actId="2696"/>
        <pc:sldMkLst>
          <pc:docMk/>
          <pc:sldMk cId="626737311" sldId="397"/>
        </pc:sldMkLst>
      </pc:sldChg>
      <pc:sldChg chg="del">
        <pc:chgData name="Satyaraj Reddy" userId="b0537063e60edbf8" providerId="LiveId" clId="{718127F4-40F7-4D34-B2FF-13CFB6CC63FD}" dt="2021-10-04T20:37:18.032" v="2037" actId="2696"/>
        <pc:sldMkLst>
          <pc:docMk/>
          <pc:sldMk cId="3629479524" sldId="398"/>
        </pc:sldMkLst>
      </pc:sldChg>
      <pc:sldChg chg="del">
        <pc:chgData name="Satyaraj Reddy" userId="b0537063e60edbf8" providerId="LiveId" clId="{718127F4-40F7-4D34-B2FF-13CFB6CC63FD}" dt="2021-10-04T20:37:22.778" v="2039" actId="2696"/>
        <pc:sldMkLst>
          <pc:docMk/>
          <pc:sldMk cId="4095893997" sldId="399"/>
        </pc:sldMkLst>
      </pc:sldChg>
      <pc:sldChg chg="del">
        <pc:chgData name="Satyaraj Reddy" userId="b0537063e60edbf8" providerId="LiveId" clId="{718127F4-40F7-4D34-B2FF-13CFB6CC63FD}" dt="2021-10-04T20:37:20.302" v="2038" actId="2696"/>
        <pc:sldMkLst>
          <pc:docMk/>
          <pc:sldMk cId="1116766050" sldId="400"/>
        </pc:sldMkLst>
      </pc:sldChg>
      <pc:sldChg chg="del">
        <pc:chgData name="Satyaraj Reddy" userId="b0537063e60edbf8" providerId="LiveId" clId="{718127F4-40F7-4D34-B2FF-13CFB6CC63FD}" dt="2021-10-04T20:37:25.559" v="2040" actId="2696"/>
        <pc:sldMkLst>
          <pc:docMk/>
          <pc:sldMk cId="634582853" sldId="401"/>
        </pc:sldMkLst>
      </pc:sldChg>
      <pc:sldChg chg="addSp delSp modSp add mod">
        <pc:chgData name="Satyaraj Reddy" userId="b0537063e60edbf8" providerId="LiveId" clId="{718127F4-40F7-4D34-B2FF-13CFB6CC63FD}" dt="2021-10-04T20:10:02.062" v="1191" actId="20577"/>
        <pc:sldMkLst>
          <pc:docMk/>
          <pc:sldMk cId="2141511215" sldId="402"/>
        </pc:sldMkLst>
        <pc:spChg chg="mod">
          <ac:chgData name="Satyaraj Reddy" userId="b0537063e60edbf8" providerId="LiveId" clId="{718127F4-40F7-4D34-B2FF-13CFB6CC63FD}" dt="2021-10-04T20:10:02.062" v="1191" actId="20577"/>
          <ac:spMkLst>
            <pc:docMk/>
            <pc:sldMk cId="2141511215" sldId="402"/>
            <ac:spMk id="4" creationId="{C10895D4-5374-487D-9764-BCF020D65F88}"/>
          </ac:spMkLst>
        </pc:spChg>
        <pc:spChg chg="add del mod">
          <ac:chgData name="Satyaraj Reddy" userId="b0537063e60edbf8" providerId="LiveId" clId="{718127F4-40F7-4D34-B2FF-13CFB6CC63FD}" dt="2021-10-04T20:07:46.587" v="1114"/>
          <ac:spMkLst>
            <pc:docMk/>
            <pc:sldMk cId="2141511215" sldId="402"/>
            <ac:spMk id="5" creationId="{75329E92-18E5-4437-9B52-1DA641611EB8}"/>
          </ac:spMkLst>
        </pc:spChg>
        <pc:picChg chg="del">
          <ac:chgData name="Satyaraj Reddy" userId="b0537063e60edbf8" providerId="LiveId" clId="{718127F4-40F7-4D34-B2FF-13CFB6CC63FD}" dt="2021-10-04T20:07:44.207" v="1113" actId="478"/>
          <ac:picMkLst>
            <pc:docMk/>
            <pc:sldMk cId="2141511215" sldId="402"/>
            <ac:picMk id="2" creationId="{0E8B71CA-3A0F-4CE3-94EA-480975A7C5AA}"/>
          </ac:picMkLst>
        </pc:picChg>
        <pc:picChg chg="add mod">
          <ac:chgData name="Satyaraj Reddy" userId="b0537063e60edbf8" providerId="LiveId" clId="{718127F4-40F7-4D34-B2FF-13CFB6CC63FD}" dt="2021-10-04T20:07:54.441" v="1116" actId="14100"/>
          <ac:picMkLst>
            <pc:docMk/>
            <pc:sldMk cId="2141511215" sldId="402"/>
            <ac:picMk id="6" creationId="{43AAB916-9B2B-4F58-9D70-26BB6EC2660F}"/>
          </ac:picMkLst>
        </pc:picChg>
      </pc:sldChg>
      <pc:sldChg chg="addSp delSp modSp add mod">
        <pc:chgData name="Satyaraj Reddy" userId="b0537063e60edbf8" providerId="LiveId" clId="{718127F4-40F7-4D34-B2FF-13CFB6CC63FD}" dt="2021-10-04T20:10:38.240" v="1197" actId="14100"/>
        <pc:sldMkLst>
          <pc:docMk/>
          <pc:sldMk cId="638418734" sldId="403"/>
        </pc:sldMkLst>
        <pc:spChg chg="add del mod">
          <ac:chgData name="Satyaraj Reddy" userId="b0537063e60edbf8" providerId="LiveId" clId="{718127F4-40F7-4D34-B2FF-13CFB6CC63FD}" dt="2021-10-04T20:10:26.641" v="1193"/>
          <ac:spMkLst>
            <pc:docMk/>
            <pc:sldMk cId="638418734" sldId="403"/>
            <ac:spMk id="3" creationId="{89032AD0-FBDE-444F-8C16-EB3BA46ED813}"/>
          </ac:spMkLst>
        </pc:spChg>
        <pc:spChg chg="mod">
          <ac:chgData name="Satyaraj Reddy" userId="b0537063e60edbf8" providerId="LiveId" clId="{718127F4-40F7-4D34-B2FF-13CFB6CC63FD}" dt="2021-10-04T20:09:58.111" v="1189" actId="20577"/>
          <ac:spMkLst>
            <pc:docMk/>
            <pc:sldMk cId="638418734" sldId="403"/>
            <ac:spMk id="4" creationId="{C10895D4-5374-487D-9764-BCF020D65F88}"/>
          </ac:spMkLst>
        </pc:spChg>
        <pc:picChg chg="add mod">
          <ac:chgData name="Satyaraj Reddy" userId="b0537063e60edbf8" providerId="LiveId" clId="{718127F4-40F7-4D34-B2FF-13CFB6CC63FD}" dt="2021-10-04T20:10:38.240" v="1197" actId="14100"/>
          <ac:picMkLst>
            <pc:docMk/>
            <pc:sldMk cId="638418734" sldId="403"/>
            <ac:picMk id="5" creationId="{87FB3B1A-3A5D-4DC2-80AE-3D8AA2D28779}"/>
          </ac:picMkLst>
        </pc:picChg>
        <pc:picChg chg="del">
          <ac:chgData name="Satyaraj Reddy" userId="b0537063e60edbf8" providerId="LiveId" clId="{718127F4-40F7-4D34-B2FF-13CFB6CC63FD}" dt="2021-10-04T20:10:24.400" v="1192" actId="478"/>
          <ac:picMkLst>
            <pc:docMk/>
            <pc:sldMk cId="638418734" sldId="403"/>
            <ac:picMk id="6" creationId="{43AAB916-9B2B-4F58-9D70-26BB6EC2660F}"/>
          </ac:picMkLst>
        </pc:picChg>
      </pc:sldChg>
      <pc:sldChg chg="add del">
        <pc:chgData name="Satyaraj Reddy" userId="b0537063e60edbf8" providerId="LiveId" clId="{718127F4-40F7-4D34-B2FF-13CFB6CC63FD}" dt="2021-10-04T20:25:21.367" v="1677" actId="2696"/>
        <pc:sldMkLst>
          <pc:docMk/>
          <pc:sldMk cId="688538659" sldId="404"/>
        </pc:sldMkLst>
      </pc:sldChg>
      <pc:sldChg chg="new del">
        <pc:chgData name="Satyaraj Reddy" userId="b0537063e60edbf8" providerId="LiveId" clId="{718127F4-40F7-4D34-B2FF-13CFB6CC63FD}" dt="2021-10-04T20:20:04.196" v="1557" actId="2696"/>
        <pc:sldMkLst>
          <pc:docMk/>
          <pc:sldMk cId="3256909079" sldId="405"/>
        </pc:sldMkLst>
      </pc:sldChg>
      <pc:sldChg chg="addSp delSp modSp add del mod">
        <pc:chgData name="Satyaraj Reddy" userId="b0537063e60edbf8" providerId="LiveId" clId="{718127F4-40F7-4D34-B2FF-13CFB6CC63FD}" dt="2021-10-04T20:25:13.969" v="1676" actId="2696"/>
        <pc:sldMkLst>
          <pc:docMk/>
          <pc:sldMk cId="2230413775" sldId="406"/>
        </pc:sldMkLst>
        <pc:spChg chg="add del mod">
          <ac:chgData name="Satyaraj Reddy" userId="b0537063e60edbf8" providerId="LiveId" clId="{718127F4-40F7-4D34-B2FF-13CFB6CC63FD}" dt="2021-10-04T20:20:28.675" v="1561" actId="478"/>
          <ac:spMkLst>
            <pc:docMk/>
            <pc:sldMk cId="2230413775" sldId="406"/>
            <ac:spMk id="5" creationId="{85C488F9-56CE-47A0-848E-58B9E394D358}"/>
          </ac:spMkLst>
        </pc:spChg>
        <pc:spChg chg="add del mod">
          <ac:chgData name="Satyaraj Reddy" userId="b0537063e60edbf8" providerId="LiveId" clId="{718127F4-40F7-4D34-B2FF-13CFB6CC63FD}" dt="2021-10-04T20:20:37.613" v="1564" actId="478"/>
          <ac:spMkLst>
            <pc:docMk/>
            <pc:sldMk cId="2230413775" sldId="406"/>
            <ac:spMk id="13" creationId="{490D626E-4664-4679-9691-56C436A99AF7}"/>
          </ac:spMkLst>
        </pc:spChg>
        <pc:spChg chg="add mod">
          <ac:chgData name="Satyaraj Reddy" userId="b0537063e60edbf8" providerId="LiveId" clId="{718127F4-40F7-4D34-B2FF-13CFB6CC63FD}" dt="2021-10-04T20:20:44.175" v="1566" actId="478"/>
          <ac:spMkLst>
            <pc:docMk/>
            <pc:sldMk cId="2230413775" sldId="406"/>
            <ac:spMk id="15" creationId="{799456D6-A759-430D-ACF0-C8328FFB23E5}"/>
          </ac:spMkLst>
        </pc:spChg>
        <pc:picChg chg="add del">
          <ac:chgData name="Satyaraj Reddy" userId="b0537063e60edbf8" providerId="LiveId" clId="{718127F4-40F7-4D34-B2FF-13CFB6CC63FD}" dt="2021-10-04T20:20:44.175" v="1566" actId="478"/>
          <ac:picMkLst>
            <pc:docMk/>
            <pc:sldMk cId="2230413775" sldId="406"/>
            <ac:picMk id="3" creationId="{0FE5DE3C-5C51-4F12-9ECE-DA5E056CBC9A}"/>
          </ac:picMkLst>
        </pc:picChg>
        <pc:picChg chg="del">
          <ac:chgData name="Satyaraj Reddy" userId="b0537063e60edbf8" providerId="LiveId" clId="{718127F4-40F7-4D34-B2FF-13CFB6CC63FD}" dt="2021-10-04T20:21:01.703" v="1568" actId="478"/>
          <ac:picMkLst>
            <pc:docMk/>
            <pc:sldMk cId="2230413775" sldId="406"/>
            <ac:picMk id="8" creationId="{903B0AB1-421D-4A70-9061-21A755A0DF77}"/>
          </ac:picMkLst>
        </pc:picChg>
        <pc:picChg chg="add del">
          <ac:chgData name="Satyaraj Reddy" userId="b0537063e60edbf8" providerId="LiveId" clId="{718127F4-40F7-4D34-B2FF-13CFB6CC63FD}" dt="2021-10-04T20:20:27.901" v="1560" actId="22"/>
          <ac:picMkLst>
            <pc:docMk/>
            <pc:sldMk cId="2230413775" sldId="406"/>
            <ac:picMk id="9" creationId="{2B4EB388-A53C-4F36-8B5C-D3C906325BAE}"/>
          </ac:picMkLst>
        </pc:picChg>
        <pc:picChg chg="add mod">
          <ac:chgData name="Satyaraj Reddy" userId="b0537063e60edbf8" providerId="LiveId" clId="{718127F4-40F7-4D34-B2FF-13CFB6CC63FD}" dt="2021-10-04T20:21:12.347" v="1569" actId="1076"/>
          <ac:picMkLst>
            <pc:docMk/>
            <pc:sldMk cId="2230413775" sldId="406"/>
            <ac:picMk id="11" creationId="{796F6972-8396-400D-9585-E105E5CDF3A4}"/>
          </ac:picMkLst>
        </pc:picChg>
      </pc:sldChg>
      <pc:sldChg chg="addSp delSp modSp add mod">
        <pc:chgData name="Satyaraj Reddy" userId="b0537063e60edbf8" providerId="LiveId" clId="{718127F4-40F7-4D34-B2FF-13CFB6CC63FD}" dt="2021-10-04T20:22:17.624" v="1675" actId="20577"/>
        <pc:sldMkLst>
          <pc:docMk/>
          <pc:sldMk cId="1750461404" sldId="407"/>
        </pc:sldMkLst>
        <pc:spChg chg="mod">
          <ac:chgData name="Satyaraj Reddy" userId="b0537063e60edbf8" providerId="LiveId" clId="{718127F4-40F7-4D34-B2FF-13CFB6CC63FD}" dt="2021-10-04T20:22:17.624" v="1675" actId="20577"/>
          <ac:spMkLst>
            <pc:docMk/>
            <pc:sldMk cId="1750461404" sldId="407"/>
            <ac:spMk id="4" creationId="{C10895D4-5374-487D-9764-BCF020D65F88}"/>
          </ac:spMkLst>
        </pc:spChg>
        <pc:spChg chg="del">
          <ac:chgData name="Satyaraj Reddy" userId="b0537063e60edbf8" providerId="LiveId" clId="{718127F4-40F7-4D34-B2FF-13CFB6CC63FD}" dt="2021-10-04T20:21:36.366" v="1573" actId="478"/>
          <ac:spMkLst>
            <pc:docMk/>
            <pc:sldMk cId="1750461404" sldId="407"/>
            <ac:spMk id="6" creationId="{410DD47C-4CED-495E-8BCD-4FD85B8028A2}"/>
          </ac:spMkLst>
        </pc:spChg>
        <pc:spChg chg="add del mod">
          <ac:chgData name="Satyaraj Reddy" userId="b0537063e60edbf8" providerId="LiveId" clId="{718127F4-40F7-4D34-B2FF-13CFB6CC63FD}" dt="2021-10-04T20:21:49.253" v="1578" actId="478"/>
          <ac:spMkLst>
            <pc:docMk/>
            <pc:sldMk cId="1750461404" sldId="407"/>
            <ac:spMk id="9" creationId="{D822BACA-3BD3-481A-8F7C-D7A9C4AC9666}"/>
          </ac:spMkLst>
        </pc:spChg>
        <pc:picChg chg="del">
          <ac:chgData name="Satyaraj Reddy" userId="b0537063e60edbf8" providerId="LiveId" clId="{718127F4-40F7-4D34-B2FF-13CFB6CC63FD}" dt="2021-10-04T20:21:41.931" v="1576" actId="478"/>
          <ac:picMkLst>
            <pc:docMk/>
            <pc:sldMk cId="1750461404" sldId="407"/>
            <ac:picMk id="3" creationId="{0FE5DE3C-5C51-4F12-9ECE-DA5E056CBC9A}"/>
          </ac:picMkLst>
        </pc:picChg>
        <pc:picChg chg="add mod">
          <ac:chgData name="Satyaraj Reddy" userId="b0537063e60edbf8" providerId="LiveId" clId="{718127F4-40F7-4D34-B2FF-13CFB6CC63FD}" dt="2021-10-04T20:21:45.916" v="1577" actId="1076"/>
          <ac:picMkLst>
            <pc:docMk/>
            <pc:sldMk cId="1750461404" sldId="407"/>
            <ac:picMk id="5" creationId="{546A8A65-ECD6-46B6-88C2-6840746356D3}"/>
          </ac:picMkLst>
        </pc:picChg>
        <pc:picChg chg="del">
          <ac:chgData name="Satyaraj Reddy" userId="b0537063e60edbf8" providerId="LiveId" clId="{718127F4-40F7-4D34-B2FF-13CFB6CC63FD}" dt="2021-10-04T20:21:37.853" v="1574" actId="478"/>
          <ac:picMkLst>
            <pc:docMk/>
            <pc:sldMk cId="1750461404" sldId="407"/>
            <ac:picMk id="8" creationId="{903B0AB1-421D-4A70-9061-21A755A0DF77}"/>
          </ac:picMkLst>
        </pc:picChg>
      </pc:sldChg>
      <pc:sldChg chg="new del">
        <pc:chgData name="Satyaraj Reddy" userId="b0537063e60edbf8" providerId="LiveId" clId="{718127F4-40F7-4D34-B2FF-13CFB6CC63FD}" dt="2021-10-04T20:21:27.792" v="1571" actId="2696"/>
        <pc:sldMkLst>
          <pc:docMk/>
          <pc:sldMk cId="3375015311" sldId="407"/>
        </pc:sldMkLst>
      </pc:sldChg>
      <pc:sldChg chg="addSp delSp modSp add mod">
        <pc:chgData name="Satyaraj Reddy" userId="b0537063e60edbf8" providerId="LiveId" clId="{718127F4-40F7-4D34-B2FF-13CFB6CC63FD}" dt="2021-10-04T20:33:18.442" v="2008"/>
        <pc:sldMkLst>
          <pc:docMk/>
          <pc:sldMk cId="2397487415" sldId="408"/>
        </pc:sldMkLst>
        <pc:spChg chg="mod">
          <ac:chgData name="Satyaraj Reddy" userId="b0537063e60edbf8" providerId="LiveId" clId="{718127F4-40F7-4D34-B2FF-13CFB6CC63FD}" dt="2021-10-04T20:28:02.473" v="1859" actId="20577"/>
          <ac:spMkLst>
            <pc:docMk/>
            <pc:sldMk cId="2397487415" sldId="408"/>
            <ac:spMk id="4" creationId="{C10895D4-5374-487D-9764-BCF020D65F88}"/>
          </ac:spMkLst>
        </pc:spChg>
        <pc:spChg chg="mod">
          <ac:chgData name="Satyaraj Reddy" userId="b0537063e60edbf8" providerId="LiveId" clId="{718127F4-40F7-4D34-B2FF-13CFB6CC63FD}" dt="2021-10-04T20:33:18.442" v="2008"/>
          <ac:spMkLst>
            <pc:docMk/>
            <pc:sldMk cId="2397487415" sldId="408"/>
            <ac:spMk id="6" creationId="{C9CDE16A-8108-4F30-B92F-5C7B92D26E59}"/>
          </ac:spMkLst>
        </pc:spChg>
        <pc:picChg chg="add mod">
          <ac:chgData name="Satyaraj Reddy" userId="b0537063e60edbf8" providerId="LiveId" clId="{718127F4-40F7-4D34-B2FF-13CFB6CC63FD}" dt="2021-10-04T20:29:19.885" v="1890" actId="14100"/>
          <ac:picMkLst>
            <pc:docMk/>
            <pc:sldMk cId="2397487415" sldId="408"/>
            <ac:picMk id="3" creationId="{EA54ADA9-509F-497C-B344-EA1363A322FA}"/>
          </ac:picMkLst>
        </pc:picChg>
        <pc:picChg chg="del">
          <ac:chgData name="Satyaraj Reddy" userId="b0537063e60edbf8" providerId="LiveId" clId="{718127F4-40F7-4D34-B2FF-13CFB6CC63FD}" dt="2021-10-04T20:29:07.614" v="1887" actId="478"/>
          <ac:picMkLst>
            <pc:docMk/>
            <pc:sldMk cId="2397487415" sldId="408"/>
            <ac:picMk id="10" creationId="{B3E44CF7-8B71-4B14-8805-A136219F6E76}"/>
          </ac:picMkLst>
        </pc:picChg>
      </pc:sldChg>
      <pc:sldChg chg="addSp delSp modSp add mod ord">
        <pc:chgData name="Satyaraj Reddy" userId="b0537063e60edbf8" providerId="LiveId" clId="{718127F4-40F7-4D34-B2FF-13CFB6CC63FD}" dt="2021-10-04T20:34:46.003" v="2020" actId="1076"/>
        <pc:sldMkLst>
          <pc:docMk/>
          <pc:sldMk cId="3704180385" sldId="409"/>
        </pc:sldMkLst>
        <pc:spChg chg="mod">
          <ac:chgData name="Satyaraj Reddy" userId="b0537063e60edbf8" providerId="LiveId" clId="{718127F4-40F7-4D34-B2FF-13CFB6CC63FD}" dt="2021-10-04T20:33:52.526" v="2012"/>
          <ac:spMkLst>
            <pc:docMk/>
            <pc:sldMk cId="3704180385" sldId="409"/>
            <ac:spMk id="4" creationId="{C10895D4-5374-487D-9764-BCF020D65F88}"/>
          </ac:spMkLst>
        </pc:spChg>
        <pc:spChg chg="mod">
          <ac:chgData name="Satyaraj Reddy" userId="b0537063e60edbf8" providerId="LiveId" clId="{718127F4-40F7-4D34-B2FF-13CFB6CC63FD}" dt="2021-10-04T20:33:59.351" v="2014" actId="20577"/>
          <ac:spMkLst>
            <pc:docMk/>
            <pc:sldMk cId="3704180385" sldId="409"/>
            <ac:spMk id="6" creationId="{C9CDE16A-8108-4F30-B92F-5C7B92D26E59}"/>
          </ac:spMkLst>
        </pc:spChg>
        <pc:picChg chg="del">
          <ac:chgData name="Satyaraj Reddy" userId="b0537063e60edbf8" providerId="LiveId" clId="{718127F4-40F7-4D34-B2FF-13CFB6CC63FD}" dt="2021-10-04T20:34:13.155" v="2015" actId="478"/>
          <ac:picMkLst>
            <pc:docMk/>
            <pc:sldMk cId="3704180385" sldId="409"/>
            <ac:picMk id="3" creationId="{EA54ADA9-509F-497C-B344-EA1363A322FA}"/>
          </ac:picMkLst>
        </pc:picChg>
        <pc:picChg chg="add del mod">
          <ac:chgData name="Satyaraj Reddy" userId="b0537063e60edbf8" providerId="LiveId" clId="{718127F4-40F7-4D34-B2FF-13CFB6CC63FD}" dt="2021-10-04T20:34:43.263" v="2018" actId="478"/>
          <ac:picMkLst>
            <pc:docMk/>
            <pc:sldMk cId="3704180385" sldId="409"/>
            <ac:picMk id="5" creationId="{7B2E5B11-B2BB-4491-AE13-CF029DBA41EF}"/>
          </ac:picMkLst>
        </pc:picChg>
        <pc:picChg chg="add mod">
          <ac:chgData name="Satyaraj Reddy" userId="b0537063e60edbf8" providerId="LiveId" clId="{718127F4-40F7-4D34-B2FF-13CFB6CC63FD}" dt="2021-10-04T20:34:46.003" v="2020" actId="1076"/>
          <ac:picMkLst>
            <pc:docMk/>
            <pc:sldMk cId="3704180385" sldId="409"/>
            <ac:picMk id="8" creationId="{C312BE3C-2842-43C3-A8DC-FE7543E2A0E9}"/>
          </ac:picMkLst>
        </pc:picChg>
      </pc:sldChg>
      <pc:sldChg chg="addSp delSp modSp add mod ord">
        <pc:chgData name="Satyaraj Reddy" userId="b0537063e60edbf8" providerId="LiveId" clId="{718127F4-40F7-4D34-B2FF-13CFB6CC63FD}" dt="2021-10-04T20:35:39.885" v="2032" actId="1076"/>
        <pc:sldMkLst>
          <pc:docMk/>
          <pc:sldMk cId="1338313428" sldId="410"/>
        </pc:sldMkLst>
        <pc:spChg chg="mod">
          <ac:chgData name="Satyaraj Reddy" userId="b0537063e60edbf8" providerId="LiveId" clId="{718127F4-40F7-4D34-B2FF-13CFB6CC63FD}" dt="2021-10-04T20:35:10.980" v="2024"/>
          <ac:spMkLst>
            <pc:docMk/>
            <pc:sldMk cId="1338313428" sldId="410"/>
            <ac:spMk id="4" creationId="{C10895D4-5374-487D-9764-BCF020D65F88}"/>
          </ac:spMkLst>
        </pc:spChg>
        <pc:picChg chg="del">
          <ac:chgData name="Satyaraj Reddy" userId="b0537063e60edbf8" providerId="LiveId" clId="{718127F4-40F7-4D34-B2FF-13CFB6CC63FD}" dt="2021-10-04T20:35:26.039" v="2026" actId="478"/>
          <ac:picMkLst>
            <pc:docMk/>
            <pc:sldMk cId="1338313428" sldId="410"/>
            <ac:picMk id="3" creationId="{326AC9B8-B0A2-4253-B1C9-B5FF4E45A751}"/>
          </ac:picMkLst>
        </pc:picChg>
        <pc:picChg chg="del">
          <ac:chgData name="Satyaraj Reddy" userId="b0537063e60edbf8" providerId="LiveId" clId="{718127F4-40F7-4D34-B2FF-13CFB6CC63FD}" dt="2021-10-04T20:35:24.458" v="2025" actId="478"/>
          <ac:picMkLst>
            <pc:docMk/>
            <pc:sldMk cId="1338313428" sldId="410"/>
            <ac:picMk id="1026" creationId="{9EDA3689-9EE2-4E69-A9D4-5ED15C03C49C}"/>
          </ac:picMkLst>
        </pc:picChg>
        <pc:picChg chg="add mod">
          <ac:chgData name="Satyaraj Reddy" userId="b0537063e60edbf8" providerId="LiveId" clId="{718127F4-40F7-4D34-B2FF-13CFB6CC63FD}" dt="2021-10-04T20:35:39.885" v="2032" actId="1076"/>
          <ac:picMkLst>
            <pc:docMk/>
            <pc:sldMk cId="1338313428" sldId="410"/>
            <ac:picMk id="2050" creationId="{8EF65651-E6BF-4C4C-9289-D9B588D9B773}"/>
          </ac:picMkLst>
        </pc:picChg>
        <pc:picChg chg="add del">
          <ac:chgData name="Satyaraj Reddy" userId="b0537063e60edbf8" providerId="LiveId" clId="{718127F4-40F7-4D34-B2FF-13CFB6CC63FD}" dt="2021-10-04T20:35:37.476" v="2031"/>
          <ac:picMkLst>
            <pc:docMk/>
            <pc:sldMk cId="1338313428" sldId="410"/>
            <ac:picMk id="2052" creationId="{D26B44B7-AD9C-4591-829B-CA8899B5A083}"/>
          </ac:picMkLst>
        </pc:picChg>
      </pc:sldChg>
    </pc:docChg>
  </pc:docChgLst>
</pc:chgInfo>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2.xml"/><Relationship Id="rId5" Type="http://schemas.openxmlformats.org/officeDocument/2006/relationships/image" Target="../media/image1.png"/><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jp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92D58-AEFF-417B-BD92-C4154E716F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704BEB1-D4F1-4A81-AC01-6C376AD1A3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CB7BD9D-8F52-48A1-85D4-A010011468C2}"/>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5" name="Footer Placeholder 4">
            <a:extLst>
              <a:ext uri="{FF2B5EF4-FFF2-40B4-BE49-F238E27FC236}">
                <a16:creationId xmlns:a16="http://schemas.microsoft.com/office/drawing/2014/main" id="{F2334EFD-7F57-4F93-B588-5A20E7DB6D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29F532-8705-4A79-A7F8-37DC0CCC5673}"/>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3328570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76AA7-2B2B-4D08-82E3-8926E1C8457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4AE482-F05D-4E29-B733-3BFC628B18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D92B86-36CF-41DB-90D3-D7F49F05E1E9}"/>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5" name="Footer Placeholder 4">
            <a:extLst>
              <a:ext uri="{FF2B5EF4-FFF2-40B4-BE49-F238E27FC236}">
                <a16:creationId xmlns:a16="http://schemas.microsoft.com/office/drawing/2014/main" id="{7ECC5B13-C0C7-425B-AEE4-D17BA27D21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DE7EFA-C9FA-435A-B96A-35D313D01C0B}"/>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42435390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595970-6898-408C-BE6F-673464F76C5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B09D98-2C04-4B5A-9AE3-0926E978CB3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C20298-1CC0-4A4B-94BD-8E9876BD3862}"/>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5" name="Footer Placeholder 4">
            <a:extLst>
              <a:ext uri="{FF2B5EF4-FFF2-40B4-BE49-F238E27FC236}">
                <a16:creationId xmlns:a16="http://schemas.microsoft.com/office/drawing/2014/main" id="{984DAAC4-F117-4972-AE24-0921E35AFB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E2E51C-D9A1-4D8B-AC16-A760700F5316}"/>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5653319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8" name="Picture 27" descr="A picture containing game, holding, table, person&#10;&#10;Description automatically generated">
            <a:extLst>
              <a:ext uri="{FF2B5EF4-FFF2-40B4-BE49-F238E27FC236}">
                <a16:creationId xmlns:a16="http://schemas.microsoft.com/office/drawing/2014/main" id="{C5D04B7C-1121-AF4E-B28A-2377894B663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a:solidFill>
                  <a:schemeClr val="bg1"/>
                </a:solidFill>
                <a:latin typeface="Sofia Pro Medium" panose="020B0000000000000000" pitchFamily="34" charset="0"/>
              </a:defRPr>
            </a:lvl1pPr>
          </a:lstStyle>
          <a:p>
            <a:r>
              <a:rPr lang="en-US" dirty="0"/>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a:solidFill>
                  <a:schemeClr val="bg1"/>
                </a:solidFill>
                <a:latin typeface="Sofia Pro Medium" panose="020B0000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a:solidFill>
                  <a:schemeClr val="bg1"/>
                </a:solidFill>
                <a:latin typeface="Sofia Pro Medium" panose="020B0000000000000000" pitchFamily="34" charset="0"/>
              </a:defRPr>
            </a:lvl1pPr>
            <a:lvl2pPr>
              <a:defRPr b="0" i="0">
                <a:latin typeface="Sofia Pro" panose="020B0000000000000000" pitchFamily="34" charset="0"/>
              </a:defRPr>
            </a:lvl2pPr>
          </a:lstStyle>
          <a:p>
            <a:pPr lvl="0"/>
            <a:r>
              <a:rPr lang="en-US" dirty="0"/>
              <a:t>Click to edit Master text styles</a:t>
            </a:r>
          </a:p>
          <a:p>
            <a:pPr lvl="1"/>
            <a:r>
              <a:rPr lang="en-US" dirty="0"/>
              <a:t>Second level</a:t>
            </a:r>
          </a:p>
        </p:txBody>
      </p:sp>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6" name="Picture 15" descr="Logo&#10;&#10;Description automatically generated">
            <a:extLst>
              <a:ext uri="{FF2B5EF4-FFF2-40B4-BE49-F238E27FC236}">
                <a16:creationId xmlns:a16="http://schemas.microsoft.com/office/drawing/2014/main" id="{2D8DBB96-57CC-8742-BEF5-E27706DE288D}"/>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3171662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a:solidFill>
                  <a:schemeClr val="bg1"/>
                </a:solidFill>
                <a:latin typeface="Sofia Pro Medium" panose="020B0000000000000000" pitchFamily="34" charset="0"/>
              </a:defRPr>
            </a:lvl1pPr>
          </a:lstStyle>
          <a:p>
            <a:r>
              <a:rPr lang="en-US" dirty="0"/>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a:solidFill>
                  <a:schemeClr val="bg1"/>
                </a:solidFill>
                <a:latin typeface="Sofia Pro Medium" panose="020B0000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a:solidFill>
                  <a:schemeClr val="bg1"/>
                </a:solidFill>
                <a:latin typeface="Sofia Pro Medium" panose="020B0000000000000000" pitchFamily="34" charset="0"/>
              </a:defRPr>
            </a:lvl1pPr>
            <a:lvl2pPr>
              <a:defRPr b="0" i="0">
                <a:latin typeface="Sofia Pro" panose="020B0000000000000000" pitchFamily="34" charset="0"/>
              </a:defRPr>
            </a:lvl2pPr>
          </a:lstStyle>
          <a:p>
            <a:pPr lvl="0"/>
            <a:r>
              <a:rPr lang="en-US" dirty="0"/>
              <a:t>Click to edit Master text styles</a:t>
            </a:r>
          </a:p>
          <a:p>
            <a:pPr lvl="1"/>
            <a:r>
              <a:rPr lang="en-US" dirty="0"/>
              <a:t>Second level</a:t>
            </a:r>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6" name="Picture 15" descr="Logo&#10;&#10;Description automatically generated">
            <a:extLst>
              <a:ext uri="{FF2B5EF4-FFF2-40B4-BE49-F238E27FC236}">
                <a16:creationId xmlns:a16="http://schemas.microsoft.com/office/drawing/2014/main" id="{2D8DBB96-57CC-8742-BEF5-E27706DE288D}"/>
              </a:ext>
            </a:extLst>
          </p:cNvPr>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995997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Whi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9" name="Picture 28" descr="A picture containing game&#10;&#10;Description automatically generated">
            <a:extLst>
              <a:ext uri="{FF2B5EF4-FFF2-40B4-BE49-F238E27FC236}">
                <a16:creationId xmlns:a16="http://schemas.microsoft.com/office/drawing/2014/main" id="{C69EA131-A6CC-E343-B127-8FD1A443DE4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a:solidFill>
                  <a:schemeClr val="tx2"/>
                </a:solidFill>
                <a:latin typeface="Sofia Pro Medium" panose="020B0000000000000000" pitchFamily="34" charset="0"/>
              </a:defRPr>
            </a:lvl1pPr>
          </a:lstStyle>
          <a:p>
            <a:r>
              <a:rPr lang="en-US" dirty="0"/>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a:solidFill>
                  <a:schemeClr val="tx2"/>
                </a:solidFill>
                <a:latin typeface="Sofia Pro Medium" panose="020B0000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a:solidFill>
                  <a:schemeClr val="tx2"/>
                </a:solidFill>
                <a:latin typeface="Sofia Pro Medium" panose="020B0000000000000000" pitchFamily="34" charset="0"/>
              </a:defRPr>
            </a:lvl1pPr>
            <a:lvl2pPr>
              <a:defRPr b="0" i="0">
                <a:solidFill>
                  <a:schemeClr val="tx2"/>
                </a:solidFill>
                <a:latin typeface="Sofia Pro" panose="020B0000000000000000" pitchFamily="34" charset="0"/>
              </a:defRPr>
            </a:lvl2pPr>
          </a:lstStyle>
          <a:p>
            <a:pPr lvl="0"/>
            <a:r>
              <a:rPr lang="en-US" dirty="0"/>
              <a:t>Click to edit Master text styles</a:t>
            </a:r>
          </a:p>
          <a:p>
            <a:pPr lvl="1"/>
            <a:r>
              <a:rPr lang="en-US" dirty="0"/>
              <a:t>Second level</a:t>
            </a:r>
          </a:p>
        </p:txBody>
      </p:sp>
      <p:pic>
        <p:nvPicPr>
          <p:cNvPr id="16" name="Picture 1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789920" y="6400800"/>
            <a:ext cx="923544" cy="176136"/>
          </a:xfrm>
          <a:prstGeom prst="rect">
            <a:avLst/>
          </a:prstGeom>
        </p:spPr>
      </p:pic>
      <p:pic>
        <p:nvPicPr>
          <p:cNvPr id="19" name="Picture 18">
            <a:extLst>
              <a:ext uri="{FF2B5EF4-FFF2-40B4-BE49-F238E27FC236}">
                <a16:creationId xmlns:a16="http://schemas.microsoft.com/office/drawing/2014/main" id="{86184FA1-1953-D941-9B4F-9B98A426E603}"/>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15780999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Photo">
    <p:bg>
      <p:bgPr>
        <a:solidFill>
          <a:srgbClr val="EDEEEF"/>
        </a:solidFill>
        <a:effectLst/>
      </p:bgPr>
    </p:bg>
    <p:spTree>
      <p:nvGrpSpPr>
        <p:cNvPr id="1" name=""/>
        <p:cNvGrpSpPr/>
        <p:nvPr/>
      </p:nvGrpSpPr>
      <p:grpSpPr>
        <a:xfrm>
          <a:off x="0" y="0"/>
          <a:ext cx="0" cy="0"/>
          <a:chOff x="0" y="0"/>
          <a:chExt cx="0" cy="0"/>
        </a:xfrm>
      </p:grpSpPr>
      <p:sp>
        <p:nvSpPr>
          <p:cNvPr id="13" name="Picture Placeholder 12"/>
          <p:cNvSpPr>
            <a:spLocks noGrp="1"/>
          </p:cNvSpPr>
          <p:nvPr>
            <p:ph type="pic" sz="quarter" idx="14"/>
          </p:nvPr>
        </p:nvSpPr>
        <p:spPr>
          <a:xfrm>
            <a:off x="8139634" y="643095"/>
            <a:ext cx="4454013" cy="4548384"/>
          </a:xfrm>
          <a:prstGeom prst="ellipse">
            <a:avLst/>
          </a:prstGeom>
          <a:solidFill>
            <a:schemeClr val="bg1">
              <a:lumMod val="85000"/>
            </a:schemeClr>
          </a:solidFill>
        </p:spPr>
        <p:txBody>
          <a:bodyPr/>
          <a:lstStyle>
            <a:lvl1pPr>
              <a:defRPr>
                <a:latin typeface="Sofia Pro Medium" panose="020B0000000000000000" pitchFamily="34" charset="0"/>
              </a:defRPr>
            </a:lvl1pPr>
          </a:lstStyle>
          <a:p>
            <a:r>
              <a:rPr lang="en-US" dirty="0"/>
              <a:t>Click icon to add picture</a:t>
            </a:r>
          </a:p>
        </p:txBody>
      </p:sp>
      <p:sp>
        <p:nvSpPr>
          <p:cNvPr id="2" name="Title 1"/>
          <p:cNvSpPr>
            <a:spLocks noGrp="1"/>
          </p:cNvSpPr>
          <p:nvPr>
            <p:ph type="ctrTitle"/>
          </p:nvPr>
        </p:nvSpPr>
        <p:spPr>
          <a:xfrm>
            <a:off x="403122" y="731583"/>
            <a:ext cx="7736512" cy="2387600"/>
          </a:xfrm>
        </p:spPr>
        <p:txBody>
          <a:bodyPr lIns="0" tIns="0" rIns="0" bIns="0" anchor="b">
            <a:noAutofit/>
          </a:bodyPr>
          <a:lstStyle>
            <a:lvl1pPr algn="l">
              <a:lnSpc>
                <a:spcPct val="80000"/>
              </a:lnSpc>
              <a:defRPr sz="6400">
                <a:solidFill>
                  <a:schemeClr val="tx2"/>
                </a:solidFill>
                <a:latin typeface="Sofia Pro Medium" panose="020B0000000000000000"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403122" y="3244341"/>
            <a:ext cx="7750278" cy="339517"/>
          </a:xfrm>
        </p:spPr>
        <p:txBody>
          <a:bodyPr lIns="0" tIns="0" rIns="0" bIns="0">
            <a:noAutofit/>
          </a:bodyPr>
          <a:lstStyle>
            <a:lvl1pPr marL="0" indent="0" algn="l">
              <a:buNone/>
              <a:defRPr sz="1800" b="1">
                <a:solidFill>
                  <a:schemeClr val="tx2"/>
                </a:solidFill>
                <a:latin typeface="Sofia Pro Medium" panose="020B0000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a:solidFill>
                  <a:schemeClr val="tx2"/>
                </a:solidFill>
                <a:latin typeface="Sofia Pro Medium" panose="020B0000000000000000" pitchFamily="34" charset="0"/>
              </a:defRPr>
            </a:lvl1pPr>
            <a:lvl2pPr>
              <a:defRPr>
                <a:solidFill>
                  <a:schemeClr val="tx2"/>
                </a:solidFill>
              </a:defRPr>
            </a:lvl2pPr>
          </a:lstStyle>
          <a:p>
            <a:pPr lvl="0"/>
            <a:r>
              <a:rPr lang="en-US" dirty="0"/>
              <a:t>Click to edit Master text styles</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789920" y="6400800"/>
            <a:ext cx="923544" cy="176136"/>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1143151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descr="A picture containing meter, clock&#10;&#10;Description automatically generated">
            <a:extLst>
              <a:ext uri="{FF2B5EF4-FFF2-40B4-BE49-F238E27FC236}">
                <a16:creationId xmlns:a16="http://schemas.microsoft.com/office/drawing/2014/main" id="{448C57E6-C381-6349-A77B-6D4E883C58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lvl1pPr>
              <a:defRPr>
                <a:latin typeface="Sofia Pro Medium" panose="020B0000000000000000" pitchFamily="34" charset="0"/>
              </a:defRPr>
            </a:lvl1pPr>
          </a:lstStyle>
          <a:p>
            <a:r>
              <a:rPr lang="en-US" dirty="0"/>
              <a:t>Click to edit Master title style</a:t>
            </a:r>
          </a:p>
        </p:txBody>
      </p:sp>
      <p:sp>
        <p:nvSpPr>
          <p:cNvPr id="3" name="Content Placeholder 2"/>
          <p:cNvSpPr>
            <a:spLocks noGrp="1"/>
          </p:cNvSpPr>
          <p:nvPr>
            <p:ph idx="1"/>
          </p:nvPr>
        </p:nvSpPr>
        <p:spPr>
          <a:xfrm>
            <a:off x="381000" y="1788326"/>
            <a:ext cx="11430000" cy="4173203"/>
          </a:xfrm>
        </p:spPr>
        <p:txBody>
          <a:bodyPr/>
          <a:lstStyle>
            <a:lvl1pPr>
              <a:lnSpc>
                <a:spcPct val="100000"/>
              </a:lnSpc>
              <a:defRPr>
                <a:solidFill>
                  <a:schemeClr val="accent2"/>
                </a:solidFill>
                <a:latin typeface="Sofia Pro Medium" panose="020B0000000000000000" pitchFamily="34" charset="0"/>
              </a:defRPr>
            </a:lvl1pPr>
            <a:lvl2pPr>
              <a:lnSpc>
                <a:spcPct val="100000"/>
              </a:lnSpc>
              <a:defRPr>
                <a:latin typeface="Sofia Pro Medium" panose="020B0000000000000000" pitchFamily="34" charset="0"/>
              </a:defRPr>
            </a:lvl2pPr>
            <a:lvl3pPr>
              <a:lnSpc>
                <a:spcPct val="100000"/>
              </a:lnSpc>
              <a:defRPr>
                <a:latin typeface="Sofia Pro Medium" panose="020B0000000000000000" pitchFamily="34" charset="0"/>
              </a:defRPr>
            </a:lvl3pPr>
            <a:lvl4pPr>
              <a:lnSpc>
                <a:spcPct val="100000"/>
              </a:lnSpc>
              <a:defRPr>
                <a:latin typeface="Sofia Pro Medium" panose="020B0000000000000000" pitchFamily="34" charset="0"/>
              </a:defRPr>
            </a:lvl4pPr>
            <a:lvl5pPr>
              <a:lnSpc>
                <a:spcPct val="100000"/>
              </a:lnSpc>
              <a:defRPr>
                <a:latin typeface="Sofia Pro Medium" panose="020B0000000000000000"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9579761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No Bullets">
    <p:spTree>
      <p:nvGrpSpPr>
        <p:cNvPr id="1" name=""/>
        <p:cNvGrpSpPr/>
        <p:nvPr/>
      </p:nvGrpSpPr>
      <p:grpSpPr>
        <a:xfrm>
          <a:off x="0" y="0"/>
          <a:ext cx="0" cy="0"/>
          <a:chOff x="0" y="0"/>
          <a:chExt cx="0" cy="0"/>
        </a:xfrm>
      </p:grpSpPr>
      <p:pic>
        <p:nvPicPr>
          <p:cNvPr id="7" name="Picture 6" descr="A picture containing meter, clock&#10;&#10;Description automatically generated">
            <a:extLst>
              <a:ext uri="{FF2B5EF4-FFF2-40B4-BE49-F238E27FC236}">
                <a16:creationId xmlns:a16="http://schemas.microsoft.com/office/drawing/2014/main" id="{CB84C70E-6892-7446-9357-17561BC34FC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lvl1pPr>
              <a:defRPr>
                <a:latin typeface="Sofia Pro Medium" panose="020B0000000000000000" pitchFamily="34" charset="0"/>
              </a:defRPr>
            </a:lvl1pPr>
          </a:lstStyle>
          <a:p>
            <a:r>
              <a:rPr lang="en-US" dirty="0"/>
              <a:t>Click to edit Master title style</a:t>
            </a:r>
          </a:p>
        </p:txBody>
      </p:sp>
      <p:sp>
        <p:nvSpPr>
          <p:cNvPr id="3" name="Content Placeholder 2"/>
          <p:cNvSpPr>
            <a:spLocks noGrp="1"/>
          </p:cNvSpPr>
          <p:nvPr>
            <p:ph idx="1"/>
          </p:nvPr>
        </p:nvSpPr>
        <p:spPr>
          <a:xfrm>
            <a:off x="381000" y="1788326"/>
            <a:ext cx="8655424" cy="4173203"/>
          </a:xfrm>
        </p:spPr>
        <p:txBody>
          <a:bodyPr/>
          <a:lstStyle>
            <a:lvl1pPr>
              <a:lnSpc>
                <a:spcPct val="100000"/>
              </a:lnSpc>
              <a:defRPr>
                <a:solidFill>
                  <a:schemeClr val="accent2"/>
                </a:solidFill>
                <a:latin typeface="Sofia Pro Medium" panose="020B0000000000000000" pitchFamily="34" charset="0"/>
              </a:defRPr>
            </a:lvl1pPr>
            <a:lvl2pPr marL="0" indent="0">
              <a:lnSpc>
                <a:spcPct val="100000"/>
              </a:lnSpc>
              <a:spcBef>
                <a:spcPts val="1200"/>
              </a:spcBef>
              <a:buNone/>
              <a:defRPr sz="1600">
                <a:solidFill>
                  <a:schemeClr val="tx2"/>
                </a:solidFill>
                <a:latin typeface="Sofia Pro Medium" panose="020B0000000000000000" pitchFamily="34" charset="0"/>
              </a:defRPr>
            </a:lvl2pPr>
            <a:lvl3pPr marL="457200" indent="0">
              <a:lnSpc>
                <a:spcPct val="100000"/>
              </a:lnSpc>
              <a:buNone/>
              <a:defRPr>
                <a:latin typeface="Sofia Pro Medium" panose="020B0000000000000000" pitchFamily="34" charset="0"/>
              </a:defRPr>
            </a:lvl3pPr>
            <a:lvl4pPr marL="914400" indent="0">
              <a:lnSpc>
                <a:spcPct val="100000"/>
              </a:lnSpc>
              <a:buNone/>
              <a:defRPr>
                <a:latin typeface="Sofia Pro Medium" panose="020B0000000000000000" pitchFamily="34" charset="0"/>
              </a:defRPr>
            </a:lvl4pPr>
            <a:lvl5pPr marL="1371600" indent="0">
              <a:lnSpc>
                <a:spcPct val="100000"/>
              </a:lnSpc>
              <a:buNone/>
              <a:defRPr>
                <a:latin typeface="Sofia Pro Medium" panose="020B0000000000000000"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5657252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descr="A close up of a device&#10;&#10;Description automatically generated">
            <a:extLst>
              <a:ext uri="{FF2B5EF4-FFF2-40B4-BE49-F238E27FC236}">
                <a16:creationId xmlns:a16="http://schemas.microsoft.com/office/drawing/2014/main" id="{BD6484DF-8473-784A-9E03-1B89F130081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89993" y="-304800"/>
            <a:ext cx="13275733" cy="7467600"/>
          </a:xfrm>
          <a:prstGeom prst="rect">
            <a:avLst/>
          </a:prstGeom>
        </p:spPr>
      </p:pic>
      <p:sp>
        <p:nvSpPr>
          <p:cNvPr id="2" name="Title 1"/>
          <p:cNvSpPr>
            <a:spLocks noGrp="1"/>
          </p:cNvSpPr>
          <p:nvPr>
            <p:ph type="title"/>
          </p:nvPr>
        </p:nvSpPr>
        <p:spPr>
          <a:xfrm>
            <a:off x="3985256" y="1412131"/>
            <a:ext cx="4156364" cy="2954655"/>
          </a:xfrm>
        </p:spPr>
        <p:txBody>
          <a:bodyPr anchor="ctr" anchorCtr="0"/>
          <a:lstStyle>
            <a:lvl1pPr algn="ctr">
              <a:lnSpc>
                <a:spcPct val="75000"/>
              </a:lnSpc>
              <a:defRPr sz="6400">
                <a:solidFill>
                  <a:schemeClr val="bg1"/>
                </a:solidFill>
                <a:latin typeface="Sofia Pro Medium" panose="020B0000000000000000" pitchFamily="34" charset="0"/>
              </a:defRPr>
            </a:lvl1pPr>
          </a:lstStyle>
          <a:p>
            <a:r>
              <a:rPr lang="en-US" dirty="0"/>
              <a:t>Click to edit Master title style</a:t>
            </a:r>
          </a:p>
        </p:txBody>
      </p:sp>
      <p:sp>
        <p:nvSpPr>
          <p:cNvPr id="3" name="Text Placeholder 2"/>
          <p:cNvSpPr>
            <a:spLocks noGrp="1"/>
          </p:cNvSpPr>
          <p:nvPr>
            <p:ph type="body" idx="1"/>
          </p:nvPr>
        </p:nvSpPr>
        <p:spPr>
          <a:xfrm>
            <a:off x="4493252" y="4507343"/>
            <a:ext cx="3297383" cy="795334"/>
          </a:xfrm>
        </p:spPr>
        <p:txBody>
          <a:bodyPr/>
          <a:lstStyle>
            <a:lvl1pPr marL="0" indent="0" algn="ctr">
              <a:buNone/>
              <a:defRPr sz="1800">
                <a:solidFill>
                  <a:schemeClr val="bg1"/>
                </a:solidFill>
                <a:latin typeface="Sofia Pro Medium" panose="020B0000000000000000"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2223402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ection Header Image">
    <p:bg>
      <p:bgPr>
        <a:solidFill>
          <a:srgbClr val="EDEEEF"/>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13"/>
          </p:nvPr>
        </p:nvSpPr>
        <p:spPr>
          <a:xfrm>
            <a:off x="0" y="0"/>
            <a:ext cx="12192000" cy="6858000"/>
          </a:xfrm>
        </p:spPr>
        <p:txBody>
          <a:bodyPr/>
          <a:lstStyle/>
          <a:p>
            <a:r>
              <a:rPr lang="en-US"/>
              <a:t>Click icon to add picture</a:t>
            </a:r>
          </a:p>
        </p:txBody>
      </p:sp>
      <p:sp>
        <p:nvSpPr>
          <p:cNvPr id="4" name="Date Placeholder 3"/>
          <p:cNvSpPr>
            <a:spLocks noGrp="1"/>
          </p:cNvSpPr>
          <p:nvPr>
            <p:ph type="dt" sz="half" idx="10"/>
          </p:nvPr>
        </p:nvSpPr>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dirty="0"/>
          </a:p>
        </p:txBody>
      </p:sp>
      <p:pic>
        <p:nvPicPr>
          <p:cNvPr id="18" name="Pictur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sp>
        <p:nvSpPr>
          <p:cNvPr id="7" name="Text Placeholder 6"/>
          <p:cNvSpPr>
            <a:spLocks noGrp="1" noChangeAspect="1"/>
          </p:cNvSpPr>
          <p:nvPr>
            <p:ph type="body" sz="quarter" idx="14"/>
          </p:nvPr>
        </p:nvSpPr>
        <p:spPr>
          <a:xfrm>
            <a:off x="2286000" y="914400"/>
            <a:ext cx="3108960" cy="3108960"/>
          </a:xfrm>
          <a:prstGeom prst="ellipse">
            <a:avLst/>
          </a:prstGeom>
          <a:solidFill>
            <a:schemeClr val="bg1"/>
          </a:solidFill>
        </p:spPr>
        <p:txBody>
          <a:bodyPr anchor="ctr" anchorCtr="0"/>
          <a:lstStyle>
            <a:lvl1pPr algn="ctr">
              <a:spcBef>
                <a:spcPts val="900"/>
              </a:spcBef>
              <a:defRPr sz="1800">
                <a:latin typeface="Sofia Pro Medium" panose="020B0000000000000000" pitchFamily="34" charset="0"/>
              </a:defRPr>
            </a:lvl1pPr>
            <a:lvl2pPr marL="0" indent="0">
              <a:buNone/>
              <a:defRPr/>
            </a:lvl2pPr>
          </a:lstStyle>
          <a:p>
            <a:pPr lvl="0"/>
            <a:r>
              <a:rPr lang="en-US" dirty="0"/>
              <a:t>Click to edit Master text styles</a:t>
            </a:r>
          </a:p>
        </p:txBody>
      </p:sp>
      <p:sp>
        <p:nvSpPr>
          <p:cNvPr id="11" name="Text Placeholder 6"/>
          <p:cNvSpPr>
            <a:spLocks noGrp="1" noChangeAspect="1"/>
          </p:cNvSpPr>
          <p:nvPr>
            <p:ph type="body" sz="quarter" idx="15"/>
          </p:nvPr>
        </p:nvSpPr>
        <p:spPr>
          <a:xfrm>
            <a:off x="-3520440" y="821933"/>
            <a:ext cx="3108960" cy="3108960"/>
          </a:xfrm>
          <a:prstGeom prst="ellipse">
            <a:avLst/>
          </a:prstGeom>
          <a:solidFill>
            <a:schemeClr val="bg1"/>
          </a:solidFill>
        </p:spPr>
        <p:txBody>
          <a:bodyPr anchor="ctr" anchorCtr="0"/>
          <a:lstStyle>
            <a:lvl1pPr algn="ctr">
              <a:spcBef>
                <a:spcPts val="900"/>
              </a:spcBef>
              <a:defRPr sz="1800" baseline="0"/>
            </a:lvl1pPr>
            <a:lvl2pPr marL="168275" indent="-168275" algn="ctr">
              <a:spcBef>
                <a:spcPts val="900"/>
              </a:spcBef>
              <a:buFont typeface="Arial" panose="020B0604020202020204" pitchFamily="34" charset="0"/>
              <a:buChar char="•"/>
              <a:defRPr sz="1600"/>
            </a:lvl2pPr>
          </a:lstStyle>
          <a:p>
            <a:pPr lvl="0"/>
            <a:r>
              <a:rPr lang="en-US"/>
              <a:t>Click to edit Master text styles</a:t>
            </a:r>
          </a:p>
          <a:p>
            <a:pPr lvl="1"/>
            <a:r>
              <a:rPr lang="en-US"/>
              <a:t>Second level</a:t>
            </a: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1847266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BE231-662D-48CE-8E73-7E5D2724BC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F82DAE-9957-4B51-867A-8727A1883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845A0E-A4DC-413D-B90B-1BBF5ABCECA3}"/>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5" name="Footer Placeholder 4">
            <a:extLst>
              <a:ext uri="{FF2B5EF4-FFF2-40B4-BE49-F238E27FC236}">
                <a16:creationId xmlns:a16="http://schemas.microsoft.com/office/drawing/2014/main" id="{5B62613B-4770-4432-B4D5-20DBD399B9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60F334-B765-4DA0-B522-8503CCC57AD7}"/>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14195201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9" descr="Shape, arrow&#10;&#10;Description automatically generated">
            <a:extLst>
              <a:ext uri="{FF2B5EF4-FFF2-40B4-BE49-F238E27FC236}">
                <a16:creationId xmlns:a16="http://schemas.microsoft.com/office/drawing/2014/main" id="{2278D793-58D8-FD45-B993-87F43D448A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448676" y="2020046"/>
            <a:ext cx="8190227" cy="498598"/>
          </a:xfrm>
        </p:spPr>
        <p:txBody>
          <a:bodyPr anchor="t" anchorCtr="0"/>
          <a:lstStyle>
            <a:lvl1pPr>
              <a:defRPr sz="3600">
                <a:solidFill>
                  <a:schemeClr val="bg1"/>
                </a:solidFill>
                <a:latin typeface="Sofia Pro Medium" panose="020B0000000000000000" pitchFamily="34" charset="0"/>
              </a:defRPr>
            </a:lvl1pPr>
          </a:lstStyle>
          <a:p>
            <a:r>
              <a:rPr lang="en-US" dirty="0"/>
              <a:t>Click to edit Master title style</a:t>
            </a:r>
          </a:p>
        </p:txBody>
      </p:sp>
      <p:sp>
        <p:nvSpPr>
          <p:cNvPr id="3" name="Text Placeholder 2"/>
          <p:cNvSpPr>
            <a:spLocks noGrp="1"/>
          </p:cNvSpPr>
          <p:nvPr>
            <p:ph type="body" idx="1"/>
          </p:nvPr>
        </p:nvSpPr>
        <p:spPr>
          <a:xfrm>
            <a:off x="448676" y="1228188"/>
            <a:ext cx="8190227" cy="243794"/>
          </a:xfrm>
        </p:spPr>
        <p:txBody>
          <a:bodyPr anchor="b" anchorCtr="0"/>
          <a:lstStyle>
            <a:lvl1pPr marL="0" indent="0">
              <a:buNone/>
              <a:defRPr sz="1800">
                <a:solidFill>
                  <a:schemeClr val="bg1"/>
                </a:solidFill>
                <a:latin typeface="Sofia Pro Medium" panose="020B0000000000000000"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dirty="0"/>
          </a:p>
        </p:txBody>
      </p:sp>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1" name="Picture 10" descr="Logo&#10;&#10;Description automatically generated">
            <a:extLst>
              <a:ext uri="{FF2B5EF4-FFF2-40B4-BE49-F238E27FC236}">
                <a16:creationId xmlns:a16="http://schemas.microsoft.com/office/drawing/2014/main" id="{08A3F1B6-E465-0442-B16C-69CBB50A445A}"/>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15220487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secHead" preserve="1">
  <p:cSld name="1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676" y="2020046"/>
            <a:ext cx="8190227" cy="498598"/>
          </a:xfrm>
        </p:spPr>
        <p:txBody>
          <a:bodyPr anchor="t" anchorCtr="0"/>
          <a:lstStyle>
            <a:lvl1pPr>
              <a:defRPr sz="3600">
                <a:solidFill>
                  <a:schemeClr val="bg1"/>
                </a:solidFill>
                <a:latin typeface="Sofia Pro Medium" panose="020B0000000000000000"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448676" y="1228188"/>
            <a:ext cx="8190227" cy="243794"/>
          </a:xfrm>
        </p:spPr>
        <p:txBody>
          <a:bodyPr anchor="b" anchorCtr="0"/>
          <a:lstStyle>
            <a:lvl1pPr marL="0" indent="0">
              <a:buNone/>
              <a:defRPr sz="1800">
                <a:solidFill>
                  <a:schemeClr val="bg1"/>
                </a:solidFill>
                <a:latin typeface="Sofia Pro Medium" panose="020B0000000000000000"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EA89700-DFB1-4A18-8D37-93514F14DE8F}" type="datetimeFigureOut">
              <a:rPr lang="en-US" smtClean="0"/>
              <a:t>07-Oct-21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dirty="0"/>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0" name="Picture 9" descr="Logo&#10;&#10;Description automatically generated">
            <a:extLst>
              <a:ext uri="{FF2B5EF4-FFF2-40B4-BE49-F238E27FC236}">
                <a16:creationId xmlns:a16="http://schemas.microsoft.com/office/drawing/2014/main" id="{5AB7469C-EFB5-6643-B7FD-0BB44AE89722}"/>
              </a:ext>
            </a:extLst>
          </p:cNvPr>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39781723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1" name="Picture 10" descr="Icon&#10;&#10;Description automatically generated">
            <a:extLst>
              <a:ext uri="{FF2B5EF4-FFF2-40B4-BE49-F238E27FC236}">
                <a16:creationId xmlns:a16="http://schemas.microsoft.com/office/drawing/2014/main" id="{4095C5B2-F45D-4E4C-A575-8D0D0D584B87}"/>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8969188" y="-629586"/>
            <a:ext cx="3621741" cy="3621741"/>
          </a:xfrm>
          <a:prstGeom prst="rect">
            <a:avLst/>
          </a:prstGeom>
        </p:spPr>
      </p:pic>
      <p:sp>
        <p:nvSpPr>
          <p:cNvPr id="2" name="Title 1"/>
          <p:cNvSpPr>
            <a:spLocks noGrp="1"/>
          </p:cNvSpPr>
          <p:nvPr>
            <p:ph type="title"/>
          </p:nvPr>
        </p:nvSpPr>
        <p:spPr>
          <a:xfrm>
            <a:off x="381000" y="859536"/>
            <a:ext cx="11430000" cy="498598"/>
          </a:xfrm>
        </p:spPr>
        <p:txBody>
          <a:bodyPr/>
          <a:lstStyle>
            <a:lvl1pPr>
              <a:defRPr>
                <a:latin typeface="Sofia Pro Medium" panose="020B0000000000000000"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380999" y="1798730"/>
            <a:ext cx="5428129" cy="4144870"/>
          </a:xfrm>
        </p:spPr>
        <p:txBody>
          <a:bodyPr/>
          <a:lstStyle>
            <a:lvl1pPr>
              <a:defRPr>
                <a:solidFill>
                  <a:schemeClr val="accent2"/>
                </a:solidFill>
                <a:latin typeface="Sofia Pro Medium" panose="020B0000000000000000" pitchFamily="34" charset="0"/>
              </a:defRPr>
            </a:lvl1pPr>
            <a:lvl2pPr>
              <a:defRPr>
                <a:latin typeface="Sofia Pro Medium" panose="020B0000000000000000" pitchFamily="34" charset="0"/>
                <a:cs typeface="Arial" panose="020B0604020202020204" pitchFamily="34" charset="0"/>
              </a:defRPr>
            </a:lvl2pPr>
            <a:lvl3pPr>
              <a:defRPr>
                <a:latin typeface="Sofia Pro Medium" panose="020B0000000000000000" pitchFamily="34" charset="0"/>
                <a:cs typeface="Arial" panose="020B0604020202020204" pitchFamily="34" charset="0"/>
              </a:defRPr>
            </a:lvl3pPr>
            <a:lvl4pPr>
              <a:defRPr>
                <a:latin typeface="Sofia Pro Medium" panose="020B0000000000000000" pitchFamily="34" charset="0"/>
                <a:cs typeface="Arial" panose="020B0604020202020204" pitchFamily="34" charset="0"/>
              </a:defRPr>
            </a:lvl4pPr>
            <a:lvl5pPr>
              <a:defRPr>
                <a:latin typeface="Sofia Pro Medium" panose="020B0000000000000000"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82871" y="1798730"/>
            <a:ext cx="5428129" cy="4144870"/>
          </a:xfrm>
        </p:spPr>
        <p:txBody>
          <a:bodyPr/>
          <a:lstStyle>
            <a:lvl1pPr>
              <a:defRPr>
                <a:solidFill>
                  <a:schemeClr val="accent2"/>
                </a:solidFill>
                <a:latin typeface="Sofia Pro Medium" panose="020B0000000000000000" pitchFamily="34" charset="0"/>
              </a:defRPr>
            </a:lvl1pPr>
            <a:lvl2pPr>
              <a:defRPr>
                <a:latin typeface="Sofia Pro Medium" panose="020B0000000000000000" pitchFamily="34" charset="0"/>
                <a:cs typeface="Arial" panose="020B0604020202020204" pitchFamily="34" charset="0"/>
              </a:defRPr>
            </a:lvl2pPr>
            <a:lvl3pPr>
              <a:defRPr>
                <a:latin typeface="Sofia Pro Medium" panose="020B0000000000000000" pitchFamily="34" charset="0"/>
                <a:cs typeface="Arial" panose="020B0604020202020204" pitchFamily="34" charset="0"/>
              </a:defRPr>
            </a:lvl3pPr>
            <a:lvl4pPr>
              <a:defRPr>
                <a:latin typeface="Sofia Pro Medium" panose="020B0000000000000000" pitchFamily="34" charset="0"/>
                <a:cs typeface="Arial" panose="020B0604020202020204" pitchFamily="34" charset="0"/>
              </a:defRPr>
            </a:lvl4pPr>
            <a:lvl5pPr>
              <a:defRPr>
                <a:latin typeface="Sofia Pro Medium" panose="020B0000000000000000"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5EA89700-DFB1-4A18-8D37-93514F14DE8F}" type="datetimeFigureOut">
              <a:rPr lang="en-US" smtClean="0"/>
              <a:t>07-Oct-21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864220190"/>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and Circular Photo">
    <p:spTree>
      <p:nvGrpSpPr>
        <p:cNvPr id="1" name=""/>
        <p:cNvGrpSpPr/>
        <p:nvPr/>
      </p:nvGrpSpPr>
      <p:grpSpPr>
        <a:xfrm>
          <a:off x="0" y="0"/>
          <a:ext cx="0" cy="0"/>
          <a:chOff x="0" y="0"/>
          <a:chExt cx="0" cy="0"/>
        </a:xfrm>
      </p:grpSpPr>
      <p:sp>
        <p:nvSpPr>
          <p:cNvPr id="2" name="Title 1"/>
          <p:cNvSpPr>
            <a:spLocks noGrp="1"/>
          </p:cNvSpPr>
          <p:nvPr>
            <p:ph type="title"/>
          </p:nvPr>
        </p:nvSpPr>
        <p:spPr>
          <a:xfrm>
            <a:off x="381000" y="859536"/>
            <a:ext cx="11430000" cy="498598"/>
          </a:xfrm>
        </p:spPr>
        <p:txBody>
          <a:bodyPr/>
          <a:lstStyle>
            <a:lvl1pPr>
              <a:defRPr>
                <a:latin typeface="Sofia Pro Medium" panose="020B0000000000000000" pitchFamily="34" charset="0"/>
              </a:defRPr>
            </a:lvl1pPr>
          </a:lstStyle>
          <a:p>
            <a:r>
              <a:rPr lang="en-US" dirty="0"/>
              <a:t>Click to edit Master title style</a:t>
            </a:r>
          </a:p>
        </p:txBody>
      </p:sp>
      <p:sp>
        <p:nvSpPr>
          <p:cNvPr id="3" name="Content Placeholder 2"/>
          <p:cNvSpPr>
            <a:spLocks noGrp="1"/>
          </p:cNvSpPr>
          <p:nvPr>
            <p:ph sz="half" idx="1"/>
          </p:nvPr>
        </p:nvSpPr>
        <p:spPr>
          <a:xfrm>
            <a:off x="380999" y="1798730"/>
            <a:ext cx="5428129" cy="4144870"/>
          </a:xfrm>
        </p:spPr>
        <p:txBody>
          <a:bodyPr/>
          <a:lstStyle>
            <a:lvl1pPr marL="0" indent="0">
              <a:spcBef>
                <a:spcPts val="1200"/>
              </a:spcBef>
              <a:spcAft>
                <a:spcPts val="3000"/>
              </a:spcAft>
              <a:buNone/>
              <a:defRPr b="1">
                <a:solidFill>
                  <a:schemeClr val="tx2"/>
                </a:solidFill>
                <a:latin typeface="Sofia Pro Medium" panose="020B0000000000000000" pitchFamily="34" charset="0"/>
              </a:defRPr>
            </a:lvl1pPr>
            <a:lvl2pPr marL="233363" indent="-233363">
              <a:spcBef>
                <a:spcPts val="2400"/>
              </a:spcBef>
              <a:buFont typeface="Arial" panose="020B0604020202020204" pitchFamily="34" charset="0"/>
              <a:buChar char="•"/>
              <a:defRPr sz="2000">
                <a:latin typeface="Sofia Pro Medium" panose="020B0000000000000000" pitchFamily="34" charset="0"/>
                <a:cs typeface="Arial" panose="020B0604020202020204" pitchFamily="34" charset="0"/>
              </a:defRPr>
            </a:lvl2pPr>
            <a:lvl3pPr marL="690563" indent="-233363">
              <a:spcBef>
                <a:spcPts val="1800"/>
              </a:spcBef>
              <a:buFont typeface="Palatino" pitchFamily="2" charset="0"/>
              <a:buChar char="–"/>
              <a:defRPr i="0">
                <a:latin typeface="Sofia Pro Medium" panose="020B0000000000000000" pitchFamily="34" charset="0"/>
                <a:cs typeface="Arial" panose="020B0604020202020204" pitchFamily="34" charset="0"/>
              </a:defRPr>
            </a:lvl3pPr>
            <a:lvl4pPr marL="1147763" indent="-233363">
              <a:spcBef>
                <a:spcPts val="1800"/>
              </a:spcBef>
              <a:buFont typeface="Arial" panose="020B0604020202020204" pitchFamily="34" charset="0"/>
              <a:buChar char="•"/>
              <a:defRPr sz="1400" i="1">
                <a:latin typeface="Sofia Pro Medium" panose="020B0000000000000000" pitchFamily="34" charset="0"/>
                <a:cs typeface="Arial" panose="020B0604020202020204" pitchFamily="34" charset="0"/>
              </a:defRPr>
            </a:lvl4pPr>
            <a:lvl5pPr marL="1604963" indent="-233363">
              <a:spcBef>
                <a:spcPts val="1800"/>
              </a:spcBef>
              <a:buFont typeface="Palatino" pitchFamily="2" charset="0"/>
              <a:buChar char="–"/>
              <a:defRPr>
                <a:latin typeface="Sofia Pro Medium" panose="020B0000000000000000"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5EA89700-DFB1-4A18-8D37-93514F14DE8F}" type="datetimeFigureOut">
              <a:rPr lang="en-US" smtClean="0"/>
              <a:t>07-Oct-21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
        <p:nvSpPr>
          <p:cNvPr id="10" name="Picture Placeholder 12"/>
          <p:cNvSpPr>
            <a:spLocks noGrp="1"/>
          </p:cNvSpPr>
          <p:nvPr>
            <p:ph type="pic" sz="quarter" idx="14"/>
          </p:nvPr>
        </p:nvSpPr>
        <p:spPr>
          <a:xfrm>
            <a:off x="7621429" y="1928470"/>
            <a:ext cx="3423087" cy="3495615"/>
          </a:xfrm>
          <a:prstGeom prst="rect">
            <a:avLst/>
          </a:prstGeom>
          <a:solidFill>
            <a:schemeClr val="bg1">
              <a:lumMod val="85000"/>
            </a:schemeClr>
          </a:solidFill>
        </p:spPr>
        <p:txBody>
          <a:bodyPr/>
          <a:lstStyle>
            <a:lvl1pPr>
              <a:defRPr>
                <a:latin typeface="Sofia Pro Medium" panose="020B0000000000000000" pitchFamily="34" charset="0"/>
              </a:defRPr>
            </a:lvl1pPr>
          </a:lstStyle>
          <a:p>
            <a:r>
              <a:rPr lang="en-US" dirty="0"/>
              <a:t>Click icon to add picture</a:t>
            </a:r>
          </a:p>
        </p:txBody>
      </p:sp>
    </p:spTree>
    <p:extLst>
      <p:ext uri="{BB962C8B-B14F-4D97-AF65-F5344CB8AC3E}">
        <p14:creationId xmlns:p14="http://schemas.microsoft.com/office/powerpoint/2010/main" val="562604870"/>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Photo and Text">
    <p:spTree>
      <p:nvGrpSpPr>
        <p:cNvPr id="1" name=""/>
        <p:cNvGrpSpPr/>
        <p:nvPr/>
      </p:nvGrpSpPr>
      <p:grpSpPr>
        <a:xfrm>
          <a:off x="0" y="0"/>
          <a:ext cx="0" cy="0"/>
          <a:chOff x="0" y="0"/>
          <a:chExt cx="0" cy="0"/>
        </a:xfrm>
      </p:grpSpPr>
      <p:sp>
        <p:nvSpPr>
          <p:cNvPr id="2" name="Title 1"/>
          <p:cNvSpPr>
            <a:spLocks noGrp="1"/>
          </p:cNvSpPr>
          <p:nvPr>
            <p:ph type="title"/>
          </p:nvPr>
        </p:nvSpPr>
        <p:spPr>
          <a:xfrm>
            <a:off x="381000" y="859536"/>
            <a:ext cx="11430000" cy="498598"/>
          </a:xfrm>
        </p:spPr>
        <p:txBody>
          <a:bodyPr/>
          <a:lstStyle>
            <a:lvl1pPr>
              <a:defRPr>
                <a:latin typeface="Sofia Pro Medium" panose="020B0000000000000000"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6956424" y="2179479"/>
            <a:ext cx="4191001" cy="3411631"/>
          </a:xfrm>
        </p:spPr>
        <p:txBody>
          <a:bodyPr/>
          <a:lstStyle>
            <a:lvl1pPr marL="0" indent="0">
              <a:spcBef>
                <a:spcPts val="1800"/>
              </a:spcBef>
              <a:spcAft>
                <a:spcPts val="0"/>
              </a:spcAft>
              <a:buNone/>
              <a:defRPr sz="1800" b="1">
                <a:solidFill>
                  <a:schemeClr val="accent2"/>
                </a:solidFill>
                <a:latin typeface="Sofia Pro Medium" panose="020B0000000000000000" pitchFamily="34" charset="0"/>
              </a:defRPr>
            </a:lvl1pPr>
            <a:lvl2pPr marL="0" indent="0">
              <a:spcBef>
                <a:spcPts val="1800"/>
              </a:spcBef>
              <a:buFont typeface="Arial" panose="020B0604020202020204" pitchFamily="34" charset="0"/>
              <a:buNone/>
              <a:defRPr sz="1800">
                <a:latin typeface="Sofia Pro Medium" panose="020B0000000000000000" pitchFamily="34" charset="0"/>
                <a:cs typeface="Arial" panose="020B0604020202020204" pitchFamily="34" charset="0"/>
              </a:defRPr>
            </a:lvl2pPr>
            <a:lvl3pPr marL="690563" indent="-233363">
              <a:spcBef>
                <a:spcPts val="1800"/>
              </a:spcBef>
              <a:buFont typeface="Palatino" pitchFamily="2" charset="0"/>
              <a:buChar char="–"/>
              <a:defRPr i="0">
                <a:latin typeface="Sofia Pro Medium" panose="020B0000000000000000" pitchFamily="34" charset="0"/>
                <a:cs typeface="Arial" panose="020B0604020202020204" pitchFamily="34" charset="0"/>
              </a:defRPr>
            </a:lvl3pPr>
            <a:lvl4pPr marL="1147763" indent="-233363">
              <a:spcBef>
                <a:spcPts val="1800"/>
              </a:spcBef>
              <a:buFont typeface="Arial" panose="020B0604020202020204" pitchFamily="34" charset="0"/>
              <a:buChar char="•"/>
              <a:defRPr sz="1400" i="1">
                <a:latin typeface="Sofia Pro Medium" panose="020B0000000000000000" pitchFamily="34" charset="0"/>
                <a:cs typeface="Arial" panose="020B0604020202020204" pitchFamily="34" charset="0"/>
              </a:defRPr>
            </a:lvl4pPr>
            <a:lvl5pPr marL="1604963" indent="-233363">
              <a:spcBef>
                <a:spcPts val="1800"/>
              </a:spcBef>
              <a:buFont typeface="Palatino" pitchFamily="2" charset="0"/>
              <a:buChar char="–"/>
              <a:defRPr>
                <a:latin typeface="Sofia Pro Medium" panose="020B0000000000000000"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5EA89700-DFB1-4A18-8D37-93514F14DE8F}" type="datetimeFigureOut">
              <a:rPr lang="en-US" smtClean="0"/>
              <a:t>07-Oct-21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
        <p:nvSpPr>
          <p:cNvPr id="10" name="Picture Placeholder 12"/>
          <p:cNvSpPr>
            <a:spLocks noGrp="1"/>
          </p:cNvSpPr>
          <p:nvPr>
            <p:ph type="pic" sz="quarter" idx="14"/>
          </p:nvPr>
        </p:nvSpPr>
        <p:spPr>
          <a:xfrm>
            <a:off x="1849328" y="2060164"/>
            <a:ext cx="4064780" cy="3530946"/>
          </a:xfrm>
          <a:prstGeom prst="rect">
            <a:avLst/>
          </a:prstGeom>
          <a:solidFill>
            <a:schemeClr val="bg1">
              <a:lumMod val="85000"/>
            </a:schemeClr>
          </a:solidFill>
        </p:spPr>
        <p:txBody>
          <a:bodyPr/>
          <a:lstStyle>
            <a:lvl1pPr>
              <a:defRPr>
                <a:latin typeface="Sofia Pro Medium" panose="020B0000000000000000" pitchFamily="34" charset="0"/>
              </a:defRPr>
            </a:lvl1pPr>
          </a:lstStyle>
          <a:p>
            <a:r>
              <a:rPr lang="en-US" dirty="0"/>
              <a:t>Click icon to add picture</a:t>
            </a:r>
          </a:p>
        </p:txBody>
      </p:sp>
    </p:spTree>
    <p:extLst>
      <p:ext uri="{BB962C8B-B14F-4D97-AF65-F5344CB8AC3E}">
        <p14:creationId xmlns:p14="http://schemas.microsoft.com/office/powerpoint/2010/main" val="1669016829"/>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ofia Pro Medium" panose="020B0000000000000000" pitchFamily="34" charset="0"/>
              </a:defRPr>
            </a:lvl1pPr>
          </a:lstStyle>
          <a:p>
            <a:r>
              <a:rPr lang="en-US" dirty="0"/>
              <a:t>Click to edit Master title style</a:t>
            </a:r>
          </a:p>
        </p:txBody>
      </p:sp>
      <p:sp>
        <p:nvSpPr>
          <p:cNvPr id="3" name="Date Placeholder 2"/>
          <p:cNvSpPr>
            <a:spLocks noGrp="1"/>
          </p:cNvSpPr>
          <p:nvPr>
            <p:ph type="dt" sz="half" idx="10"/>
          </p:nvPr>
        </p:nvSpPr>
        <p:spPr/>
        <p:txBody>
          <a:bodyPr/>
          <a:lstStyle/>
          <a:p>
            <a:fld id="{5EA89700-DFB1-4A18-8D37-93514F14DE8F}" type="datetimeFigureOut">
              <a:rPr lang="en-US" smtClean="0"/>
              <a:t>07-Oct-21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751185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A89700-DFB1-4A18-8D37-93514F14DE8F}" type="datetimeFigureOut">
              <a:rPr lang="en-US" smtClean="0"/>
              <a:t>07-Oct-21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53450179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81000" y="1788326"/>
            <a:ext cx="11430000" cy="4173203"/>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A89700-DFB1-4A18-8D37-93514F14DE8F}" type="datetimeFigureOut">
              <a:rPr lang="en-US" smtClean="0">
                <a:solidFill>
                  <a:srgbClr val="404041">
                    <a:tint val="75000"/>
                  </a:srgbClr>
                </a:solidFill>
              </a:rPr>
              <a:pPr/>
              <a:t>07-Oct-21</a:t>
            </a:fld>
            <a:endParaRPr lang="en-US">
              <a:solidFill>
                <a:srgbClr val="404041">
                  <a:tint val="75000"/>
                </a:srgbClr>
              </a:solidFill>
            </a:endParaRPr>
          </a:p>
        </p:txBody>
      </p:sp>
      <p:sp>
        <p:nvSpPr>
          <p:cNvPr id="5" name="Footer Placeholder 4"/>
          <p:cNvSpPr>
            <a:spLocks noGrp="1"/>
          </p:cNvSpPr>
          <p:nvPr>
            <p:ph type="ftr" sz="quarter" idx="11"/>
          </p:nvPr>
        </p:nvSpPr>
        <p:spPr/>
        <p:txBody>
          <a:bodyPr/>
          <a:lstStyle/>
          <a:p>
            <a:endParaRPr lang="en-US">
              <a:solidFill>
                <a:srgbClr val="404041">
                  <a:tint val="75000"/>
                </a:srgbClr>
              </a:solidFill>
            </a:endParaRPr>
          </a:p>
        </p:txBody>
      </p:sp>
      <p:sp>
        <p:nvSpPr>
          <p:cNvPr id="6" name="Slide Number Placeholder 5"/>
          <p:cNvSpPr>
            <a:spLocks noGrp="1"/>
          </p:cNvSpPr>
          <p:nvPr>
            <p:ph type="sldNum" sz="quarter" idx="12"/>
          </p:nvPr>
        </p:nvSpPr>
        <p:spPr/>
        <p:txBody>
          <a:bodyPr/>
          <a:lstStyle/>
          <a:p>
            <a:fld id="{FB12CDF8-32CE-4E9C-B71D-397F5A61EE24}" type="slidenum">
              <a:rPr lang="en-US" smtClean="0">
                <a:solidFill>
                  <a:srgbClr val="404041"/>
                </a:solidFill>
              </a:rPr>
              <a:pPr/>
              <a:t>‹#›</a:t>
            </a:fld>
            <a:endParaRPr lang="en-US">
              <a:solidFill>
                <a:srgbClr val="404041"/>
              </a:solidFill>
            </a:endParaRPr>
          </a:p>
        </p:txBody>
      </p:sp>
      <p:sp>
        <p:nvSpPr>
          <p:cNvPr id="7" name="Picture Placeholder 12"/>
          <p:cNvSpPr>
            <a:spLocks noGrp="1"/>
          </p:cNvSpPr>
          <p:nvPr>
            <p:ph type="pic" sz="quarter" idx="14"/>
          </p:nvPr>
        </p:nvSpPr>
        <p:spPr>
          <a:xfrm>
            <a:off x="7301861" y="2077097"/>
            <a:ext cx="4064780" cy="3530946"/>
          </a:xfrm>
          <a:prstGeom prst="rect">
            <a:avLst/>
          </a:prstGeom>
          <a:solidFill>
            <a:schemeClr val="bg1">
              <a:lumMod val="8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458867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FC192-E5D9-43B7-B71B-DFC5DF8A0A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CEF7D4-A351-4B7C-9F3A-DC4B105D9E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02656A-DA7F-42A2-B646-A86DD5B544F1}"/>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5" name="Footer Placeholder 4">
            <a:extLst>
              <a:ext uri="{FF2B5EF4-FFF2-40B4-BE49-F238E27FC236}">
                <a16:creationId xmlns:a16="http://schemas.microsoft.com/office/drawing/2014/main" id="{39DF309F-3FEE-4314-99B5-D20618051B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20266A-D823-4BD5-91FF-E0A6D49B648E}"/>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1057035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6F9AC-182A-4368-81BD-33BD9B335A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63FE6C-1E77-4AE5-BF42-2D6CAEE95C7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224E11-7CB5-402F-BFB6-E6422CB8CE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7F3D292-838D-4FBF-8920-4A24F8EF6FCE}"/>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6" name="Footer Placeholder 5">
            <a:extLst>
              <a:ext uri="{FF2B5EF4-FFF2-40B4-BE49-F238E27FC236}">
                <a16:creationId xmlns:a16="http://schemas.microsoft.com/office/drawing/2014/main" id="{C6CAEB89-20BF-4AC0-AF28-02FA96F0C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6E2B91-26B2-4E61-AC43-09AE900DE3AD}"/>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2905753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1BD41-D4BF-4AC6-85A9-87663B590C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201FA2F-0523-4253-94BC-9D21393515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E7EB0A-021E-4E5F-90CC-959359F3A6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034110-8806-4F66-8C09-20B854FAD5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B53A239-A45F-409C-BAE0-EF95FF3146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C29799-6D30-4367-8D22-C1EFC48D0C73}"/>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8" name="Footer Placeholder 7">
            <a:extLst>
              <a:ext uri="{FF2B5EF4-FFF2-40B4-BE49-F238E27FC236}">
                <a16:creationId xmlns:a16="http://schemas.microsoft.com/office/drawing/2014/main" id="{0F786C4A-545D-4C88-AC04-328721EB0C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C7494A-5A50-4DA2-9143-2F6F28C443AB}"/>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950408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C31F7-953A-4FEE-870A-C982B2E2A92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FA8E31E-98B6-43B4-BD0C-DB161E40FC98}"/>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4" name="Footer Placeholder 3">
            <a:extLst>
              <a:ext uri="{FF2B5EF4-FFF2-40B4-BE49-F238E27FC236}">
                <a16:creationId xmlns:a16="http://schemas.microsoft.com/office/drawing/2014/main" id="{8357A312-DA75-4C5F-83AF-3429FF250E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6A6A436-EBBF-4BEC-A019-9A65662DADD0}"/>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24256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A8C3D7-D64A-45DD-98FE-8914341B805D}"/>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3" name="Footer Placeholder 2">
            <a:extLst>
              <a:ext uri="{FF2B5EF4-FFF2-40B4-BE49-F238E27FC236}">
                <a16:creationId xmlns:a16="http://schemas.microsoft.com/office/drawing/2014/main" id="{C3B1B644-5700-49BF-B7A3-C0D254F317E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E582E6-4A66-4469-A601-1C6F35069F0B}"/>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3057068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6A89E-FA26-460C-826F-56D2EA23D1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FDE79A-861A-49ED-9B1B-F825AA8B6B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828056-AB4F-4907-9872-6D13EC0282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6647E7-0CC2-49AB-B80A-88EFB56B167D}"/>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6" name="Footer Placeholder 5">
            <a:extLst>
              <a:ext uri="{FF2B5EF4-FFF2-40B4-BE49-F238E27FC236}">
                <a16:creationId xmlns:a16="http://schemas.microsoft.com/office/drawing/2014/main" id="{F7FFBD27-7E88-4099-9D06-14E68D0EA5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8C2FA6-FBE2-4830-B1F1-7A1B12EA1132}"/>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3098083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54836-53D7-44C5-9929-239AF524F8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8F3E16-7FE7-416E-BD30-0EAA8C8A17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1523E5-23A7-49BD-A2C4-287F176043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04C045-9E7D-482B-BA04-E90FCDACB9F4}"/>
              </a:ext>
            </a:extLst>
          </p:cNvPr>
          <p:cNvSpPr>
            <a:spLocks noGrp="1"/>
          </p:cNvSpPr>
          <p:nvPr>
            <p:ph type="dt" sz="half" idx="10"/>
          </p:nvPr>
        </p:nvSpPr>
        <p:spPr/>
        <p:txBody>
          <a:bodyPr/>
          <a:lstStyle/>
          <a:p>
            <a:fld id="{D0FB232C-4113-4B4B-9C2A-0955F09BC064}" type="datetimeFigureOut">
              <a:rPr lang="en-US" smtClean="0"/>
              <a:t>07-Oct-21</a:t>
            </a:fld>
            <a:endParaRPr lang="en-US"/>
          </a:p>
        </p:txBody>
      </p:sp>
      <p:sp>
        <p:nvSpPr>
          <p:cNvPr id="6" name="Footer Placeholder 5">
            <a:extLst>
              <a:ext uri="{FF2B5EF4-FFF2-40B4-BE49-F238E27FC236}">
                <a16:creationId xmlns:a16="http://schemas.microsoft.com/office/drawing/2014/main" id="{87B8E646-25AE-4EDB-983B-DA84C9B03E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17FA92-3C54-4BB3-98F5-04501146358A}"/>
              </a:ext>
            </a:extLst>
          </p:cNvPr>
          <p:cNvSpPr>
            <a:spLocks noGrp="1"/>
          </p:cNvSpPr>
          <p:nvPr>
            <p:ph type="sldNum" sz="quarter" idx="12"/>
          </p:nvPr>
        </p:nvSpPr>
        <p:spPr/>
        <p:txBody>
          <a:bodyPr/>
          <a:lstStyle/>
          <a:p>
            <a:fld id="{7975DF3F-5968-43F4-B3A6-CF03607887AA}" type="slidenum">
              <a:rPr lang="en-US" smtClean="0"/>
              <a:t>‹#›</a:t>
            </a:fld>
            <a:endParaRPr lang="en-US"/>
          </a:p>
        </p:txBody>
      </p:sp>
    </p:spTree>
    <p:extLst>
      <p:ext uri="{BB962C8B-B14F-4D97-AF65-F5344CB8AC3E}">
        <p14:creationId xmlns:p14="http://schemas.microsoft.com/office/powerpoint/2010/main" val="14572600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D4A085-1EBB-4331-A8DF-26DF659628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D6A956D-97CC-49F8-8014-4B88022F79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787BEA-1C1B-437D-8367-0DC9D508FE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FB232C-4113-4B4B-9C2A-0955F09BC064}" type="datetimeFigureOut">
              <a:rPr lang="en-US" smtClean="0"/>
              <a:t>07-Oct-21</a:t>
            </a:fld>
            <a:endParaRPr lang="en-US"/>
          </a:p>
        </p:txBody>
      </p:sp>
      <p:sp>
        <p:nvSpPr>
          <p:cNvPr id="5" name="Footer Placeholder 4">
            <a:extLst>
              <a:ext uri="{FF2B5EF4-FFF2-40B4-BE49-F238E27FC236}">
                <a16:creationId xmlns:a16="http://schemas.microsoft.com/office/drawing/2014/main" id="{C8501F80-462F-4C2B-9633-C8C18FC409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A13CF0-349E-4B81-B1DA-36F559615D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75DF3F-5968-43F4-B3A6-CF03607887AA}" type="slidenum">
              <a:rPr lang="en-US" smtClean="0"/>
              <a:t>‹#›</a:t>
            </a:fld>
            <a:endParaRPr lang="en-US"/>
          </a:p>
        </p:txBody>
      </p:sp>
    </p:spTree>
    <p:extLst>
      <p:ext uri="{BB962C8B-B14F-4D97-AF65-F5344CB8AC3E}">
        <p14:creationId xmlns:p14="http://schemas.microsoft.com/office/powerpoint/2010/main" val="3745377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EDEEE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860699"/>
            <a:ext cx="11430000" cy="498598"/>
          </a:xfrm>
          <a:prstGeom prst="rect">
            <a:avLst/>
          </a:prstGeom>
        </p:spPr>
        <p:txBody>
          <a:bodyPr vert="horz" wrap="square" lIns="0" tIns="0" rIns="0" bIns="0" rtlCol="0" anchor="b" anchorCtr="0">
            <a:spAutoFit/>
          </a:bodyPr>
          <a:lstStyle/>
          <a:p>
            <a:r>
              <a:rPr lang="en-US"/>
              <a:t>Click to edit Master title style</a:t>
            </a:r>
            <a:endParaRPr lang="en-US" dirty="0"/>
          </a:p>
        </p:txBody>
      </p:sp>
      <p:sp>
        <p:nvSpPr>
          <p:cNvPr id="3" name="Text Placeholder 2"/>
          <p:cNvSpPr>
            <a:spLocks noGrp="1"/>
          </p:cNvSpPr>
          <p:nvPr>
            <p:ph type="body" idx="1"/>
          </p:nvPr>
        </p:nvSpPr>
        <p:spPr>
          <a:xfrm>
            <a:off x="381000" y="1799665"/>
            <a:ext cx="11371008" cy="414393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7414187"/>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Sofia Pro Medium" panose="020B0000000000000000" pitchFamily="34" charset="0"/>
              </a:defRPr>
            </a:lvl1pPr>
          </a:lstStyle>
          <a:p>
            <a:fld id="{5EA89700-DFB1-4A18-8D37-93514F14DE8F}" type="datetimeFigureOut">
              <a:rPr lang="en-US" smtClean="0"/>
              <a:pPr/>
              <a:t>07-Oct-21</a:t>
            </a:fld>
            <a:endParaRPr lang="en-US" dirty="0"/>
          </a:p>
        </p:txBody>
      </p:sp>
      <p:sp>
        <p:nvSpPr>
          <p:cNvPr id="5" name="Footer Placeholder 4"/>
          <p:cNvSpPr>
            <a:spLocks noGrp="1"/>
          </p:cNvSpPr>
          <p:nvPr>
            <p:ph type="ftr" sz="quarter" idx="3"/>
          </p:nvPr>
        </p:nvSpPr>
        <p:spPr>
          <a:xfrm>
            <a:off x="4038600" y="7414187"/>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Sofia Pro Medium" panose="020B0000000000000000" pitchFamily="34" charset="0"/>
              </a:defRPr>
            </a:lvl1pPr>
          </a:lstStyle>
          <a:p>
            <a:endParaRPr lang="en-US" dirty="0"/>
          </a:p>
        </p:txBody>
      </p:sp>
      <p:sp>
        <p:nvSpPr>
          <p:cNvPr id="6" name="Slide Number Placeholder 5"/>
          <p:cNvSpPr>
            <a:spLocks noGrp="1"/>
          </p:cNvSpPr>
          <p:nvPr>
            <p:ph type="sldNum" sz="quarter" idx="4"/>
          </p:nvPr>
        </p:nvSpPr>
        <p:spPr>
          <a:xfrm>
            <a:off x="4724400" y="6356350"/>
            <a:ext cx="2743200" cy="365125"/>
          </a:xfrm>
          <a:prstGeom prst="rect">
            <a:avLst/>
          </a:prstGeom>
        </p:spPr>
        <p:txBody>
          <a:bodyPr vert="horz" lIns="91440" tIns="45720" rIns="91440" bIns="45720" rtlCol="0" anchor="ctr"/>
          <a:lstStyle>
            <a:lvl1pPr algn="ctr">
              <a:defRPr sz="1200" b="0" i="0">
                <a:solidFill>
                  <a:schemeClr val="tx1"/>
                </a:solidFill>
                <a:latin typeface="Sofia Pro Medium" panose="020B0000000000000000" pitchFamily="34" charset="0"/>
              </a:defRPr>
            </a:lvl1pPr>
          </a:lstStyle>
          <a:p>
            <a:fld id="{FB12CDF8-32CE-4E9C-B71D-397F5A61EE24}" type="slidenum">
              <a:rPr lang="en-US" smtClean="0"/>
              <a:pPr/>
              <a:t>‹#›</a:t>
            </a:fld>
            <a:endParaRPr lang="en-US" dirty="0"/>
          </a:p>
        </p:txBody>
      </p:sp>
      <p:pic>
        <p:nvPicPr>
          <p:cNvPr id="8" name="Picture 7"/>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pic>
        <p:nvPicPr>
          <p:cNvPr id="9" name="Picture 8"/>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10789920" y="6400800"/>
            <a:ext cx="923544" cy="176136"/>
          </a:xfrm>
          <a:prstGeom prst="rect">
            <a:avLst/>
          </a:prstGeom>
        </p:spPr>
      </p:pic>
    </p:spTree>
    <p:extLst>
      <p:ext uri="{BB962C8B-B14F-4D97-AF65-F5344CB8AC3E}">
        <p14:creationId xmlns:p14="http://schemas.microsoft.com/office/powerpoint/2010/main" val="40234300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800"/>
        </a:spcBef>
        <a:buSzPct val="95000"/>
        <a:buFont typeface="Arial" panose="020B0604020202020204" pitchFamily="34" charset="0"/>
        <a:buNone/>
        <a:defRPr sz="2000" b="1" kern="1200">
          <a:solidFill>
            <a:schemeClr val="tx2"/>
          </a:solidFill>
          <a:latin typeface="+mj-lt"/>
          <a:ea typeface="+mn-ea"/>
          <a:cs typeface="+mn-cs"/>
        </a:defRPr>
      </a:lvl1pPr>
      <a:lvl2pPr marL="233363" indent="-233363" algn="l" defTabSz="914400" rtl="0" eaLnBrk="1" latinLnBrk="0" hangingPunct="1">
        <a:lnSpc>
          <a:spcPct val="100000"/>
        </a:lnSpc>
        <a:spcBef>
          <a:spcPts val="1800"/>
        </a:spcBef>
        <a:buFont typeface="Arial" panose="020B0604020202020204" pitchFamily="34" charset="0"/>
        <a:buChar char="•"/>
        <a:defRPr sz="1800" kern="1200">
          <a:solidFill>
            <a:schemeClr val="tx1"/>
          </a:solidFill>
          <a:latin typeface="+mj-lt"/>
          <a:ea typeface="+mn-ea"/>
          <a:cs typeface="+mn-cs"/>
        </a:defRPr>
      </a:lvl2pPr>
      <a:lvl3pPr marL="690563" indent="-233363" algn="l" defTabSz="914400" rtl="0" eaLnBrk="1" latinLnBrk="0" hangingPunct="1">
        <a:lnSpc>
          <a:spcPct val="100000"/>
        </a:lnSpc>
        <a:spcBef>
          <a:spcPts val="1800"/>
        </a:spcBef>
        <a:buFont typeface="Palatino" pitchFamily="2" charset="0"/>
        <a:buChar char="–"/>
        <a:defRPr sz="1600" i="0" kern="1200">
          <a:solidFill>
            <a:schemeClr val="tx1"/>
          </a:solidFill>
          <a:latin typeface="+mj-lt"/>
          <a:ea typeface="+mn-ea"/>
          <a:cs typeface="+mn-cs"/>
        </a:defRPr>
      </a:lvl3pPr>
      <a:lvl4pPr marL="1147763" indent="-233363" algn="l" defTabSz="914400" rtl="0" eaLnBrk="1" latinLnBrk="0" hangingPunct="1">
        <a:lnSpc>
          <a:spcPct val="100000"/>
        </a:lnSpc>
        <a:spcBef>
          <a:spcPts val="1800"/>
        </a:spcBef>
        <a:buFont typeface="Arial" panose="020B0604020202020204" pitchFamily="34" charset="0"/>
        <a:buChar char="•"/>
        <a:defRPr sz="1600" i="1" kern="1200">
          <a:solidFill>
            <a:schemeClr val="tx1"/>
          </a:solidFill>
          <a:latin typeface="+mj-lt"/>
          <a:ea typeface="+mn-ea"/>
          <a:cs typeface="+mn-cs"/>
        </a:defRPr>
      </a:lvl4pPr>
      <a:lvl5pPr marL="1604963" indent="-233363" algn="l" defTabSz="914400" rtl="0" eaLnBrk="1" latinLnBrk="0" hangingPunct="1">
        <a:lnSpc>
          <a:spcPct val="100000"/>
        </a:lnSpc>
        <a:spcBef>
          <a:spcPts val="1800"/>
        </a:spcBef>
        <a:buFont typeface="Palatino" pitchFamily="2"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72">
          <p15:clr>
            <a:srgbClr val="F26B43"/>
          </p15:clr>
        </p15:guide>
        <p15:guide id="2" pos="3840">
          <p15:clr>
            <a:srgbClr val="F26B43"/>
          </p15:clr>
        </p15:guide>
        <p15:guide id="3" orient="horz" pos="936">
          <p15:clr>
            <a:srgbClr val="F26B43"/>
          </p15:clr>
        </p15:guide>
        <p15:guide id="4" orient="horz" pos="2160">
          <p15:clr>
            <a:srgbClr val="F26B43"/>
          </p15:clr>
        </p15:guide>
        <p15:guide id="5" orient="horz" pos="984">
          <p15:clr>
            <a:srgbClr val="F26B43"/>
          </p15:clr>
        </p15:guide>
        <p15:guide id="6" orient="horz" pos="3744">
          <p15:clr>
            <a:srgbClr val="F26B43"/>
          </p15:clr>
        </p15:guide>
        <p15:guide id="7" orient="horz" pos="1128">
          <p15:clr>
            <a:srgbClr val="F26B43"/>
          </p15:clr>
        </p15:guide>
        <p15:guide id="8" pos="7440">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92217" y="60815"/>
            <a:ext cx="11930645" cy="1735445"/>
          </a:xfrm>
        </p:spPr>
        <p:txBody>
          <a:bodyPr/>
          <a:lstStyle/>
          <a:p>
            <a:r>
              <a:rPr lang="en-US" sz="4800" dirty="0"/>
              <a:t>NYC Airbnb Analysis: EDA + Price Prediction</a:t>
            </a:r>
          </a:p>
        </p:txBody>
      </p:sp>
      <p:sp>
        <p:nvSpPr>
          <p:cNvPr id="5" name="Subtitle 4">
            <a:extLst>
              <a:ext uri="{FF2B5EF4-FFF2-40B4-BE49-F238E27FC236}">
                <a16:creationId xmlns:a16="http://schemas.microsoft.com/office/drawing/2014/main" id="{2A987BB5-6D7F-436A-AAD1-DD80DD342910}"/>
              </a:ext>
            </a:extLst>
          </p:cNvPr>
          <p:cNvSpPr>
            <a:spLocks noGrp="1"/>
          </p:cNvSpPr>
          <p:nvPr>
            <p:ph type="subTitle" idx="1"/>
          </p:nvPr>
        </p:nvSpPr>
        <p:spPr/>
        <p:txBody>
          <a:bodyPr/>
          <a:lstStyle/>
          <a:p>
            <a:r>
              <a:rPr lang="en-IN" sz="2000" dirty="0"/>
              <a:t>GROUP 15:</a:t>
            </a:r>
          </a:p>
          <a:p>
            <a:r>
              <a:rPr lang="en-IN" sz="2000" dirty="0"/>
              <a:t>Satyaraj Reddy Nandi (snandi1@student.gsu.edu)</a:t>
            </a:r>
          </a:p>
          <a:p>
            <a:r>
              <a:rPr lang="en-IN" sz="2000" dirty="0" err="1"/>
              <a:t>Aashrith</a:t>
            </a:r>
            <a:r>
              <a:rPr lang="en-IN" sz="2000" dirty="0"/>
              <a:t> </a:t>
            </a:r>
            <a:r>
              <a:rPr lang="en-IN" sz="2000" dirty="0" err="1"/>
              <a:t>Sangani</a:t>
            </a:r>
            <a:r>
              <a:rPr lang="en-IN" sz="2000" dirty="0"/>
              <a:t> (asangani1@student.gsu.edu)</a:t>
            </a:r>
          </a:p>
          <a:p>
            <a:r>
              <a:rPr lang="en-IN" sz="2000" dirty="0"/>
              <a:t>Neha </a:t>
            </a:r>
            <a:r>
              <a:rPr lang="en-IN" sz="2000" dirty="0" err="1"/>
              <a:t>Pinjala</a:t>
            </a:r>
            <a:r>
              <a:rPr lang="en-IN" sz="2000" dirty="0"/>
              <a:t> (npinjala1@student.gsu.edu)</a:t>
            </a:r>
          </a:p>
          <a:p>
            <a:endParaRPr lang="en-IN" sz="2000" dirty="0"/>
          </a:p>
        </p:txBody>
      </p:sp>
      <p:pic>
        <p:nvPicPr>
          <p:cNvPr id="4" name="Google Shape;162;p20">
            <a:extLst>
              <a:ext uri="{FF2B5EF4-FFF2-40B4-BE49-F238E27FC236}">
                <a16:creationId xmlns:a16="http://schemas.microsoft.com/office/drawing/2014/main" id="{8B7764B5-387B-412C-9B26-680EC176B38E}"/>
              </a:ext>
            </a:extLst>
          </p:cNvPr>
          <p:cNvPicPr preferRelativeResize="0"/>
          <p:nvPr/>
        </p:nvPicPr>
        <p:blipFill>
          <a:blip r:embed="rId2">
            <a:alphaModFix/>
          </a:blip>
          <a:stretch>
            <a:fillRect/>
          </a:stretch>
        </p:blipFill>
        <p:spPr>
          <a:xfrm>
            <a:off x="6988156" y="2551712"/>
            <a:ext cx="2932200" cy="2932200"/>
          </a:xfrm>
          <a:prstGeom prst="rect">
            <a:avLst/>
          </a:prstGeom>
          <a:noFill/>
          <a:ln>
            <a:noFill/>
          </a:ln>
        </p:spPr>
      </p:pic>
    </p:spTree>
    <p:extLst>
      <p:ext uri="{BB962C8B-B14F-4D97-AF65-F5344CB8AC3E}">
        <p14:creationId xmlns:p14="http://schemas.microsoft.com/office/powerpoint/2010/main" val="1781935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240181"/>
            <a:ext cx="11430000" cy="997196"/>
          </a:xfrm>
        </p:spPr>
        <p:txBody>
          <a:bodyPr/>
          <a:lstStyle/>
          <a:p>
            <a:r>
              <a:rPr lang="en-US" dirty="0"/>
              <a:t>Let’s see the spread of the popularity of the neighborhood groups: </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237377"/>
            <a:ext cx="11430000" cy="4574199"/>
          </a:xfrm>
        </p:spPr>
        <p:txBody>
          <a:bodyPr/>
          <a:lstStyle/>
          <a:p>
            <a:pPr lvl="1" algn="ctr"/>
            <a:r>
              <a:rPr lang="en-US" sz="2400" dirty="0"/>
              <a:t>.</a:t>
            </a:r>
          </a:p>
        </p:txBody>
      </p:sp>
      <p:pic>
        <p:nvPicPr>
          <p:cNvPr id="2" name="Picture 1">
            <a:extLst>
              <a:ext uri="{FF2B5EF4-FFF2-40B4-BE49-F238E27FC236}">
                <a16:creationId xmlns:a16="http://schemas.microsoft.com/office/drawing/2014/main" id="{72C2C8B3-BD43-4B3F-8EEE-AF13D0929EAE}"/>
              </a:ext>
            </a:extLst>
          </p:cNvPr>
          <p:cNvPicPr>
            <a:picLocks noChangeAspect="1"/>
          </p:cNvPicPr>
          <p:nvPr/>
        </p:nvPicPr>
        <p:blipFill>
          <a:blip r:embed="rId2"/>
          <a:stretch>
            <a:fillRect/>
          </a:stretch>
        </p:blipFill>
        <p:spPr>
          <a:xfrm>
            <a:off x="3278943" y="1046424"/>
            <a:ext cx="5650609" cy="5696990"/>
          </a:xfrm>
          <a:prstGeom prst="rect">
            <a:avLst/>
          </a:prstGeom>
        </p:spPr>
      </p:pic>
    </p:spTree>
    <p:extLst>
      <p:ext uri="{BB962C8B-B14F-4D97-AF65-F5344CB8AC3E}">
        <p14:creationId xmlns:p14="http://schemas.microsoft.com/office/powerpoint/2010/main" val="4191879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240181"/>
            <a:ext cx="11430000" cy="997196"/>
          </a:xfrm>
        </p:spPr>
        <p:txBody>
          <a:bodyPr/>
          <a:lstStyle/>
          <a:p>
            <a:r>
              <a:rPr lang="en-US" dirty="0"/>
              <a:t>Let’s use the scatterplot to depict the availability of the rooms: </a:t>
            </a:r>
          </a:p>
        </p:txBody>
      </p:sp>
      <p:pic>
        <p:nvPicPr>
          <p:cNvPr id="8" name="Content Placeholder 7">
            <a:extLst>
              <a:ext uri="{FF2B5EF4-FFF2-40B4-BE49-F238E27FC236}">
                <a16:creationId xmlns:a16="http://schemas.microsoft.com/office/drawing/2014/main" id="{F0339EE7-4775-49DD-9076-962517C49055}"/>
              </a:ext>
            </a:extLst>
          </p:cNvPr>
          <p:cNvPicPr>
            <a:picLocks noGrp="1" noChangeAspect="1"/>
          </p:cNvPicPr>
          <p:nvPr>
            <p:ph idx="1"/>
          </p:nvPr>
        </p:nvPicPr>
        <p:blipFill>
          <a:blip r:embed="rId2"/>
          <a:stretch>
            <a:fillRect/>
          </a:stretch>
        </p:blipFill>
        <p:spPr>
          <a:xfrm>
            <a:off x="2686587" y="1176027"/>
            <a:ext cx="7723506" cy="4584351"/>
          </a:xfrm>
          <a:prstGeom prst="rect">
            <a:avLst/>
          </a:prstGeom>
        </p:spPr>
      </p:pic>
    </p:spTree>
    <p:extLst>
      <p:ext uri="{BB962C8B-B14F-4D97-AF65-F5344CB8AC3E}">
        <p14:creationId xmlns:p14="http://schemas.microsoft.com/office/powerpoint/2010/main" val="18601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860699"/>
            <a:ext cx="11430000" cy="498598"/>
          </a:xfrm>
        </p:spPr>
        <p:txBody>
          <a:bodyPr wrap="square" anchor="b">
            <a:normAutofit/>
          </a:bodyPr>
          <a:lstStyle/>
          <a:p>
            <a:r>
              <a:rPr lang="en-US" sz="2500" dirty="0"/>
              <a:t>Let's plot the most popular neighborhood area in terms of the Airbnb </a:t>
            </a:r>
            <a:r>
              <a:rPr lang="en-US" sz="2500" dirty="0" err="1"/>
              <a:t>hostings</a:t>
            </a:r>
            <a:r>
              <a:rPr lang="en-US" sz="2500" dirty="0"/>
              <a:t> there:</a:t>
            </a:r>
          </a:p>
        </p:txBody>
      </p:sp>
      <p:pic>
        <p:nvPicPr>
          <p:cNvPr id="2" name="Content Placeholder 1">
            <a:extLst>
              <a:ext uri="{FF2B5EF4-FFF2-40B4-BE49-F238E27FC236}">
                <a16:creationId xmlns:a16="http://schemas.microsoft.com/office/drawing/2014/main" id="{0E8B71CA-3A0F-4CE3-94EA-480975A7C5AA}"/>
              </a:ext>
            </a:extLst>
          </p:cNvPr>
          <p:cNvPicPr>
            <a:picLocks noGrp="1" noChangeAspect="1"/>
          </p:cNvPicPr>
          <p:nvPr>
            <p:ph idx="1"/>
          </p:nvPr>
        </p:nvPicPr>
        <p:blipFill>
          <a:blip r:embed="rId2"/>
          <a:stretch>
            <a:fillRect/>
          </a:stretch>
        </p:blipFill>
        <p:spPr>
          <a:xfrm>
            <a:off x="2151130" y="1788326"/>
            <a:ext cx="7437090" cy="4443662"/>
          </a:xfrm>
          <a:prstGeom prst="rect">
            <a:avLst/>
          </a:prstGeom>
          <a:noFill/>
        </p:spPr>
      </p:pic>
    </p:spTree>
    <p:extLst>
      <p:ext uri="{BB962C8B-B14F-4D97-AF65-F5344CB8AC3E}">
        <p14:creationId xmlns:p14="http://schemas.microsoft.com/office/powerpoint/2010/main" val="1695946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563880" y="376713"/>
            <a:ext cx="11430000" cy="498598"/>
          </a:xfrm>
        </p:spPr>
        <p:txBody>
          <a:bodyPr wrap="square" anchor="b">
            <a:normAutofit fontScale="90000"/>
          </a:bodyPr>
          <a:lstStyle/>
          <a:p>
            <a:r>
              <a:rPr lang="en-US" sz="2500" dirty="0"/>
              <a:t>Let’s use a </a:t>
            </a:r>
            <a:r>
              <a:rPr lang="en-US" sz="2500" dirty="0" err="1"/>
              <a:t>catplot</a:t>
            </a:r>
            <a:r>
              <a:rPr lang="en-US" sz="2500" dirty="0"/>
              <a:t> to depict the spread of </a:t>
            </a:r>
            <a:r>
              <a:rPr lang="en-US" sz="2500" dirty="0" err="1"/>
              <a:t>room_types</a:t>
            </a:r>
            <a:r>
              <a:rPr lang="en-US" sz="2500" dirty="0"/>
              <a:t> among different </a:t>
            </a:r>
            <a:r>
              <a:rPr lang="en-US" sz="2500" dirty="0" err="1"/>
              <a:t>neighbourhoods</a:t>
            </a:r>
            <a:r>
              <a:rPr lang="en-US" sz="2500" dirty="0"/>
              <a:t> split by the </a:t>
            </a:r>
            <a:r>
              <a:rPr lang="en-US" sz="2500" dirty="0" err="1"/>
              <a:t>neighbourhood</a:t>
            </a:r>
            <a:r>
              <a:rPr lang="en-US" sz="2500" dirty="0"/>
              <a:t> groups:</a:t>
            </a:r>
          </a:p>
        </p:txBody>
      </p:sp>
      <p:pic>
        <p:nvPicPr>
          <p:cNvPr id="6" name="Content Placeholder 5">
            <a:extLst>
              <a:ext uri="{FF2B5EF4-FFF2-40B4-BE49-F238E27FC236}">
                <a16:creationId xmlns:a16="http://schemas.microsoft.com/office/drawing/2014/main" id="{43AAB916-9B2B-4F58-9D70-26BB6EC2660F}"/>
              </a:ext>
            </a:extLst>
          </p:cNvPr>
          <p:cNvPicPr>
            <a:picLocks noGrp="1" noChangeAspect="1"/>
          </p:cNvPicPr>
          <p:nvPr>
            <p:ph idx="1"/>
          </p:nvPr>
        </p:nvPicPr>
        <p:blipFill>
          <a:blip r:embed="rId2"/>
          <a:stretch>
            <a:fillRect/>
          </a:stretch>
        </p:blipFill>
        <p:spPr>
          <a:xfrm>
            <a:off x="409575" y="1083212"/>
            <a:ext cx="11372850" cy="4863564"/>
          </a:xfrm>
          <a:prstGeom prst="rect">
            <a:avLst/>
          </a:prstGeom>
        </p:spPr>
      </p:pic>
    </p:spTree>
    <p:extLst>
      <p:ext uri="{BB962C8B-B14F-4D97-AF65-F5344CB8AC3E}">
        <p14:creationId xmlns:p14="http://schemas.microsoft.com/office/powerpoint/2010/main" val="2141511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563880" y="376713"/>
            <a:ext cx="11430000" cy="498598"/>
          </a:xfrm>
        </p:spPr>
        <p:txBody>
          <a:bodyPr wrap="square" anchor="b">
            <a:normAutofit/>
          </a:bodyPr>
          <a:lstStyle/>
          <a:p>
            <a:r>
              <a:rPr lang="en-US" sz="2500" dirty="0"/>
              <a:t>Let’s see how the words play a role in listing the houses on Airbnb:</a:t>
            </a:r>
          </a:p>
        </p:txBody>
      </p:sp>
      <p:pic>
        <p:nvPicPr>
          <p:cNvPr id="5" name="Content Placeholder 4">
            <a:extLst>
              <a:ext uri="{FF2B5EF4-FFF2-40B4-BE49-F238E27FC236}">
                <a16:creationId xmlns:a16="http://schemas.microsoft.com/office/drawing/2014/main" id="{87FB3B1A-3A5D-4DC2-80AE-3D8AA2D28779}"/>
              </a:ext>
            </a:extLst>
          </p:cNvPr>
          <p:cNvPicPr>
            <a:picLocks noGrp="1" noChangeAspect="1"/>
          </p:cNvPicPr>
          <p:nvPr>
            <p:ph idx="1"/>
          </p:nvPr>
        </p:nvPicPr>
        <p:blipFill>
          <a:blip r:embed="rId2"/>
          <a:stretch>
            <a:fillRect/>
          </a:stretch>
        </p:blipFill>
        <p:spPr>
          <a:xfrm>
            <a:off x="1448972" y="1083212"/>
            <a:ext cx="8750105" cy="5233182"/>
          </a:xfrm>
          <a:prstGeom prst="rect">
            <a:avLst/>
          </a:prstGeom>
        </p:spPr>
      </p:pic>
    </p:spTree>
    <p:extLst>
      <p:ext uri="{BB962C8B-B14F-4D97-AF65-F5344CB8AC3E}">
        <p14:creationId xmlns:p14="http://schemas.microsoft.com/office/powerpoint/2010/main" val="63841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E231-F1E6-45C7-9F14-3F35F77ECC09}"/>
              </a:ext>
            </a:extLst>
          </p:cNvPr>
          <p:cNvSpPr>
            <a:spLocks noGrp="1"/>
          </p:cNvSpPr>
          <p:nvPr>
            <p:ph type="title"/>
          </p:nvPr>
        </p:nvSpPr>
        <p:spPr>
          <a:xfrm>
            <a:off x="381000" y="1013048"/>
            <a:ext cx="11430000" cy="346249"/>
          </a:xfrm>
        </p:spPr>
        <p:txBody>
          <a:bodyPr/>
          <a:lstStyle/>
          <a:p>
            <a:pPr algn="ctr"/>
            <a:r>
              <a:rPr lang="en-US" sz="2500" dirty="0"/>
              <a:t>A word-cloud analysis on the neighborhood feature:</a:t>
            </a:r>
          </a:p>
        </p:txBody>
      </p:sp>
      <p:pic>
        <p:nvPicPr>
          <p:cNvPr id="5" name="Content Placeholder 4" descr="A picture containing text, newspaper&#10;&#10;Description automatically generated">
            <a:extLst>
              <a:ext uri="{FF2B5EF4-FFF2-40B4-BE49-F238E27FC236}">
                <a16:creationId xmlns:a16="http://schemas.microsoft.com/office/drawing/2014/main" id="{DA70C06E-922E-4633-B5A3-06EB0A8C7E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17478" y="1789113"/>
            <a:ext cx="7357043" cy="4171950"/>
          </a:xfrm>
        </p:spPr>
      </p:pic>
    </p:spTree>
    <p:extLst>
      <p:ext uri="{BB962C8B-B14F-4D97-AF65-F5344CB8AC3E}">
        <p14:creationId xmlns:p14="http://schemas.microsoft.com/office/powerpoint/2010/main" val="281915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pPr algn="ctr"/>
            <a:r>
              <a:rPr lang="en-US" dirty="0"/>
              <a:t>Data Preparation</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dirty="0"/>
              <a:t>Data Partition</a:t>
            </a:r>
          </a:p>
          <a:p>
            <a:pPr marL="342900" indent="-342900">
              <a:buFont typeface="Arial" panose="020B0604020202020204" pitchFamily="34" charset="0"/>
              <a:buChar char="•"/>
            </a:pPr>
            <a:r>
              <a:rPr lang="en-US" sz="1800" dirty="0">
                <a:solidFill>
                  <a:schemeClr val="tx2"/>
                </a:solidFill>
              </a:rPr>
              <a:t>For the modeling, we split the dataset into train and test using </a:t>
            </a:r>
            <a:r>
              <a:rPr lang="en-US" sz="1800" dirty="0" err="1">
                <a:solidFill>
                  <a:schemeClr val="tx2"/>
                </a:solidFill>
              </a:rPr>
              <a:t>train_test_split</a:t>
            </a:r>
            <a:r>
              <a:rPr lang="en-US" sz="1800" dirty="0">
                <a:solidFill>
                  <a:schemeClr val="tx2"/>
                </a:solidFill>
              </a:rPr>
              <a:t>().</a:t>
            </a:r>
          </a:p>
          <a:p>
            <a:pPr marL="342900" indent="-342900">
              <a:buFont typeface="Arial" panose="020B0604020202020204" pitchFamily="34" charset="0"/>
              <a:buChar char="•"/>
            </a:pPr>
            <a:endParaRPr lang="en-US" sz="2000" dirty="0"/>
          </a:p>
        </p:txBody>
      </p:sp>
      <p:pic>
        <p:nvPicPr>
          <p:cNvPr id="5" name="Picture 4">
            <a:extLst>
              <a:ext uri="{FF2B5EF4-FFF2-40B4-BE49-F238E27FC236}">
                <a16:creationId xmlns:a16="http://schemas.microsoft.com/office/drawing/2014/main" id="{2950C205-5136-468B-BA75-6194F30687DA}"/>
              </a:ext>
            </a:extLst>
          </p:cNvPr>
          <p:cNvPicPr>
            <a:picLocks noChangeAspect="1"/>
          </p:cNvPicPr>
          <p:nvPr/>
        </p:nvPicPr>
        <p:blipFill>
          <a:blip r:embed="rId2"/>
          <a:stretch>
            <a:fillRect/>
          </a:stretch>
        </p:blipFill>
        <p:spPr>
          <a:xfrm>
            <a:off x="1323975" y="2844750"/>
            <a:ext cx="10111424" cy="2966825"/>
          </a:xfrm>
          <a:prstGeom prst="rect">
            <a:avLst/>
          </a:prstGeom>
        </p:spPr>
      </p:pic>
    </p:spTree>
    <p:extLst>
      <p:ext uri="{BB962C8B-B14F-4D97-AF65-F5344CB8AC3E}">
        <p14:creationId xmlns:p14="http://schemas.microsoft.com/office/powerpoint/2010/main" val="157743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0999" y="463495"/>
            <a:ext cx="11430000" cy="553998"/>
          </a:xfrm>
        </p:spPr>
        <p:txBody>
          <a:bodyPr/>
          <a:lstStyle/>
          <a:p>
            <a:r>
              <a:rPr lang="en-US" sz="2000" dirty="0"/>
              <a:t>Before we started modelling, we performed label encoding along with feature processing on the data in order to make it ready for modelling: Removing the price skewness.</a:t>
            </a:r>
          </a:p>
        </p:txBody>
      </p:sp>
      <p:pic>
        <p:nvPicPr>
          <p:cNvPr id="3" name="Content Placeholder 2">
            <a:extLst>
              <a:ext uri="{FF2B5EF4-FFF2-40B4-BE49-F238E27FC236}">
                <a16:creationId xmlns:a16="http://schemas.microsoft.com/office/drawing/2014/main" id="{0FE5DE3C-5C51-4F12-9ECE-DA5E056CBC9A}"/>
              </a:ext>
            </a:extLst>
          </p:cNvPr>
          <p:cNvPicPr>
            <a:picLocks noGrp="1" noChangeAspect="1"/>
          </p:cNvPicPr>
          <p:nvPr>
            <p:ph idx="1"/>
          </p:nvPr>
        </p:nvPicPr>
        <p:blipFill>
          <a:blip r:embed="rId2"/>
          <a:stretch>
            <a:fillRect/>
          </a:stretch>
        </p:blipFill>
        <p:spPr>
          <a:xfrm>
            <a:off x="1757361" y="1161964"/>
            <a:ext cx="8677275" cy="1581150"/>
          </a:xfrm>
        </p:spPr>
      </p:pic>
      <p:sp>
        <p:nvSpPr>
          <p:cNvPr id="6" name="Title 3">
            <a:extLst>
              <a:ext uri="{FF2B5EF4-FFF2-40B4-BE49-F238E27FC236}">
                <a16:creationId xmlns:a16="http://schemas.microsoft.com/office/drawing/2014/main" id="{410DD47C-4CED-495E-8BCD-4FD85B8028A2}"/>
              </a:ext>
            </a:extLst>
          </p:cNvPr>
          <p:cNvSpPr txBox="1">
            <a:spLocks/>
          </p:cNvSpPr>
          <p:nvPr/>
        </p:nvSpPr>
        <p:spPr>
          <a:xfrm>
            <a:off x="380999" y="3204755"/>
            <a:ext cx="11430000" cy="276999"/>
          </a:xfrm>
          <a:prstGeom prst="rect">
            <a:avLst/>
          </a:prstGeom>
        </p:spPr>
        <p:txBody>
          <a:bodyPr vert="horz" wrap="square" lIns="0" tIns="0" rIns="0" bIns="0" rtlCol="0" anchor="b" anchorCtr="0">
            <a:spAutoFit/>
          </a:bodyPr>
          <a:lstStyle>
            <a:lvl1pPr algn="l" defTabSz="914400" rtl="0" eaLnBrk="1" latinLnBrk="0" hangingPunct="1">
              <a:lnSpc>
                <a:spcPct val="90000"/>
              </a:lnSpc>
              <a:spcBef>
                <a:spcPct val="0"/>
              </a:spcBef>
              <a:buNone/>
              <a:defRPr sz="3600" b="1" kern="1200">
                <a:solidFill>
                  <a:schemeClr val="tx2"/>
                </a:solidFill>
                <a:latin typeface="Sofia Pro Medium" panose="020B0000000000000000" pitchFamily="34" charset="0"/>
                <a:ea typeface="+mj-ea"/>
                <a:cs typeface="+mj-cs"/>
              </a:defRPr>
            </a:lvl1pPr>
          </a:lstStyle>
          <a:p>
            <a:r>
              <a:rPr lang="en-US" sz="2000" dirty="0"/>
              <a:t>Normalizing the data using Standard Scaler Technique</a:t>
            </a:r>
          </a:p>
        </p:txBody>
      </p:sp>
      <p:pic>
        <p:nvPicPr>
          <p:cNvPr id="8" name="Picture 7">
            <a:extLst>
              <a:ext uri="{FF2B5EF4-FFF2-40B4-BE49-F238E27FC236}">
                <a16:creationId xmlns:a16="http://schemas.microsoft.com/office/drawing/2014/main" id="{903B0AB1-421D-4A70-9061-21A755A0DF77}"/>
              </a:ext>
            </a:extLst>
          </p:cNvPr>
          <p:cNvPicPr>
            <a:picLocks noChangeAspect="1"/>
          </p:cNvPicPr>
          <p:nvPr/>
        </p:nvPicPr>
        <p:blipFill>
          <a:blip r:embed="rId3"/>
          <a:stretch>
            <a:fillRect/>
          </a:stretch>
        </p:blipFill>
        <p:spPr>
          <a:xfrm>
            <a:off x="1757361" y="3782247"/>
            <a:ext cx="9172575" cy="2190750"/>
          </a:xfrm>
          <a:prstGeom prst="rect">
            <a:avLst/>
          </a:prstGeom>
        </p:spPr>
      </p:pic>
    </p:spTree>
    <p:extLst>
      <p:ext uri="{BB962C8B-B14F-4D97-AF65-F5344CB8AC3E}">
        <p14:creationId xmlns:p14="http://schemas.microsoft.com/office/powerpoint/2010/main" val="518540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0999" y="740494"/>
            <a:ext cx="11430000" cy="276999"/>
          </a:xfrm>
        </p:spPr>
        <p:txBody>
          <a:bodyPr/>
          <a:lstStyle/>
          <a:p>
            <a:pPr algn="ctr"/>
            <a:r>
              <a:rPr lang="en-US" sz="2000" dirty="0"/>
              <a:t>Splitting the data into different variable types along with label encoding:</a:t>
            </a:r>
          </a:p>
        </p:txBody>
      </p:sp>
      <p:pic>
        <p:nvPicPr>
          <p:cNvPr id="5" name="Picture 4">
            <a:extLst>
              <a:ext uri="{FF2B5EF4-FFF2-40B4-BE49-F238E27FC236}">
                <a16:creationId xmlns:a16="http://schemas.microsoft.com/office/drawing/2014/main" id="{546A8A65-ECD6-46B6-88C2-6840746356D3}"/>
              </a:ext>
            </a:extLst>
          </p:cNvPr>
          <p:cNvPicPr>
            <a:picLocks noChangeAspect="1"/>
          </p:cNvPicPr>
          <p:nvPr/>
        </p:nvPicPr>
        <p:blipFill>
          <a:blip r:embed="rId2"/>
          <a:stretch>
            <a:fillRect/>
          </a:stretch>
        </p:blipFill>
        <p:spPr>
          <a:xfrm>
            <a:off x="1328736" y="1220738"/>
            <a:ext cx="9534525" cy="2390775"/>
          </a:xfrm>
          <a:prstGeom prst="rect">
            <a:avLst/>
          </a:prstGeom>
        </p:spPr>
      </p:pic>
      <p:sp>
        <p:nvSpPr>
          <p:cNvPr id="6" name="Title 3">
            <a:extLst>
              <a:ext uri="{FF2B5EF4-FFF2-40B4-BE49-F238E27FC236}">
                <a16:creationId xmlns:a16="http://schemas.microsoft.com/office/drawing/2014/main" id="{88E65598-BBAE-4E57-B485-753E128CDB50}"/>
              </a:ext>
            </a:extLst>
          </p:cNvPr>
          <p:cNvSpPr txBox="1">
            <a:spLocks/>
          </p:cNvSpPr>
          <p:nvPr/>
        </p:nvSpPr>
        <p:spPr>
          <a:xfrm>
            <a:off x="2221522" y="5028794"/>
            <a:ext cx="11430000" cy="276999"/>
          </a:xfrm>
          <a:prstGeom prst="rect">
            <a:avLst/>
          </a:prstGeom>
        </p:spPr>
        <p:txBody>
          <a:bodyPr vert="horz" wrap="square" lIns="0" tIns="0" rIns="0" bIns="0" rtlCol="0" anchor="b" anchorCtr="0">
            <a:spAutoFit/>
          </a:bodyPr>
          <a:lstStyle>
            <a:lvl1pPr algn="l" defTabSz="914400" rtl="0" eaLnBrk="1" latinLnBrk="0" hangingPunct="1">
              <a:lnSpc>
                <a:spcPct val="90000"/>
              </a:lnSpc>
              <a:spcBef>
                <a:spcPct val="0"/>
              </a:spcBef>
              <a:buNone/>
              <a:defRPr sz="3600" b="1" kern="1200">
                <a:solidFill>
                  <a:schemeClr val="tx2"/>
                </a:solidFill>
                <a:latin typeface="Sofia Pro Medium" panose="020B0000000000000000" pitchFamily="34" charset="0"/>
                <a:ea typeface="+mj-ea"/>
                <a:cs typeface="+mj-cs"/>
              </a:defRPr>
            </a:lvl1pPr>
          </a:lstStyle>
          <a:p>
            <a:r>
              <a:rPr lang="en-US" sz="2000" dirty="0"/>
              <a:t>We have split the data into 80 : 20.</a:t>
            </a:r>
          </a:p>
        </p:txBody>
      </p:sp>
    </p:spTree>
    <p:extLst>
      <p:ext uri="{BB962C8B-B14F-4D97-AF65-F5344CB8AC3E}">
        <p14:creationId xmlns:p14="http://schemas.microsoft.com/office/powerpoint/2010/main" val="1750461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240181"/>
            <a:ext cx="11430000" cy="997196"/>
          </a:xfrm>
        </p:spPr>
        <p:txBody>
          <a:bodyPr/>
          <a:lstStyle/>
          <a:p>
            <a:pPr algn="ctr"/>
            <a:r>
              <a:rPr lang="en-US" dirty="0"/>
              <a:t>A custom function for printing out the MAE, MSE &amp; R2E for the following models: </a:t>
            </a:r>
          </a:p>
        </p:txBody>
      </p:sp>
      <p:sp>
        <p:nvSpPr>
          <p:cNvPr id="6" name="Content Placeholder 2">
            <a:extLst>
              <a:ext uri="{FF2B5EF4-FFF2-40B4-BE49-F238E27FC236}">
                <a16:creationId xmlns:a16="http://schemas.microsoft.com/office/drawing/2014/main" id="{C9CDE16A-8108-4F30-B92F-5C7B92D26E59}"/>
              </a:ext>
            </a:extLst>
          </p:cNvPr>
          <p:cNvSpPr txBox="1">
            <a:spLocks/>
          </p:cNvSpPr>
          <p:nvPr/>
        </p:nvSpPr>
        <p:spPr>
          <a:xfrm>
            <a:off x="381000" y="1638373"/>
            <a:ext cx="11430000" cy="4173203"/>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kern="1200">
                <a:solidFill>
                  <a:schemeClr val="accent2"/>
                </a:solidFill>
                <a:latin typeface="Sofia Pro Medium" panose="020B0000000000000000" pitchFamily="34" charset="0"/>
                <a:ea typeface="+mn-ea"/>
                <a:cs typeface="+mn-cs"/>
              </a:defRPr>
            </a:lvl1pPr>
            <a:lvl2pPr marL="0" indent="0" algn="l" defTabSz="914400" rtl="0" eaLnBrk="1" latinLnBrk="0" hangingPunct="1">
              <a:lnSpc>
                <a:spcPct val="100000"/>
              </a:lnSpc>
              <a:spcBef>
                <a:spcPts val="1200"/>
              </a:spcBef>
              <a:buFont typeface="Arial" panose="020B0604020202020204" pitchFamily="34" charset="0"/>
              <a:buNone/>
              <a:defRPr sz="1600" kern="1200">
                <a:solidFill>
                  <a:schemeClr val="tx2"/>
                </a:solidFill>
                <a:latin typeface="Sofia Pro Medium" panose="020B0000000000000000" pitchFamily="34" charset="0"/>
                <a:ea typeface="+mn-ea"/>
                <a:cs typeface="+mn-cs"/>
              </a:defRPr>
            </a:lvl2pPr>
            <a:lvl3pPr marL="457200" indent="0" algn="l" defTabSz="914400" rtl="0" eaLnBrk="1" latinLnBrk="0" hangingPunct="1">
              <a:lnSpc>
                <a:spcPct val="100000"/>
              </a:lnSpc>
              <a:spcBef>
                <a:spcPts val="1800"/>
              </a:spcBef>
              <a:buFont typeface="Palatino" pitchFamily="2" charset="0"/>
              <a:buNone/>
              <a:defRPr sz="1600" i="0" kern="1200">
                <a:solidFill>
                  <a:schemeClr val="tx1"/>
                </a:solidFill>
                <a:latin typeface="Sofia Pro Medium" panose="020B0000000000000000" pitchFamily="34" charset="0"/>
                <a:ea typeface="+mn-ea"/>
                <a:cs typeface="+mn-cs"/>
              </a:defRPr>
            </a:lvl3pPr>
            <a:lvl4pPr marL="914400" indent="0" algn="l" defTabSz="914400" rtl="0" eaLnBrk="1" latinLnBrk="0" hangingPunct="1">
              <a:lnSpc>
                <a:spcPct val="100000"/>
              </a:lnSpc>
              <a:spcBef>
                <a:spcPts val="1800"/>
              </a:spcBef>
              <a:buFont typeface="Arial" panose="020B0604020202020204" pitchFamily="34" charset="0"/>
              <a:buNone/>
              <a:defRPr sz="1600" i="1" kern="1200">
                <a:solidFill>
                  <a:schemeClr val="tx1"/>
                </a:solidFill>
                <a:latin typeface="Sofia Pro Medium" panose="020B0000000000000000" pitchFamily="34" charset="0"/>
                <a:ea typeface="+mn-ea"/>
                <a:cs typeface="+mn-cs"/>
              </a:defRPr>
            </a:lvl4pPr>
            <a:lvl5pPr marL="1371600" indent="0" algn="l" defTabSz="914400" rtl="0" eaLnBrk="1" latinLnBrk="0" hangingPunct="1">
              <a:lnSpc>
                <a:spcPct val="100000"/>
              </a:lnSpc>
              <a:spcBef>
                <a:spcPts val="1800"/>
              </a:spcBef>
              <a:buFont typeface="Palatino" pitchFamily="2" charset="0"/>
              <a:buNone/>
              <a:defRPr sz="1400" kern="1200">
                <a:solidFill>
                  <a:schemeClr val="tx1"/>
                </a:solidFill>
                <a:latin typeface="Sofia Pro Medium" panose="020B0000000000000000"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marR="0" lvl="0" indent="-342900" algn="l" defTabSz="914400" rtl="0" eaLnBrk="1" fontAlgn="auto" latinLnBrk="0" hangingPunct="1">
              <a:lnSpc>
                <a:spcPct val="100000"/>
              </a:lnSpc>
              <a:spcBef>
                <a:spcPts val="1800"/>
              </a:spcBef>
              <a:spcAft>
                <a:spcPts val="0"/>
              </a:spcAft>
              <a:buClrTx/>
              <a:buSzPct val="95000"/>
              <a:buFont typeface="Arial" panose="020B0604020202020204" pitchFamily="34" charset="0"/>
              <a:buChar char="•"/>
              <a:tabLst/>
              <a:defRPr/>
            </a:pPr>
            <a:r>
              <a:rPr kumimoji="0" lang="en-US" sz="1800" b="1" i="0" u="none" strike="noStrike" kern="1200" cap="none" spc="0" normalizeH="0" baseline="0" noProof="0" dirty="0">
                <a:ln>
                  <a:noFill/>
                </a:ln>
                <a:solidFill>
                  <a:srgbClr val="0039A6"/>
                </a:solidFill>
                <a:effectLst/>
                <a:uLnTx/>
                <a:uFillTx/>
                <a:latin typeface="Sofia Pro Medium" panose="020B0000000000000000" pitchFamily="34" charset="0"/>
                <a:ea typeface="+mn-ea"/>
                <a:cs typeface="+mn-cs"/>
              </a:rPr>
              <a:t>Code Snippet for the </a:t>
            </a:r>
            <a:r>
              <a:rPr lang="en-US" sz="1800" dirty="0">
                <a:solidFill>
                  <a:srgbClr val="0039A6"/>
                </a:solidFill>
              </a:rPr>
              <a:t>function</a:t>
            </a:r>
            <a:r>
              <a:rPr kumimoji="0" lang="en-US" sz="1800" b="1" i="0" u="none" strike="noStrike" kern="1200" cap="none" spc="0" normalizeH="0" baseline="0" noProof="0" dirty="0">
                <a:ln>
                  <a:noFill/>
                </a:ln>
                <a:solidFill>
                  <a:srgbClr val="0039A6"/>
                </a:solidFill>
                <a:effectLst/>
                <a:uLnTx/>
                <a:uFillTx/>
                <a:latin typeface="Sofia Pro Medium" panose="020B0000000000000000" pitchFamily="34" charset="0"/>
                <a:ea typeface="+mn-ea"/>
                <a:cs typeface="+mn-cs"/>
              </a:rPr>
              <a:t>:</a:t>
            </a:r>
            <a:endParaRPr kumimoji="0" lang="en-US" sz="2000" b="1" i="0" u="none" strike="noStrike" kern="1200" cap="none" spc="0" normalizeH="0" baseline="0" noProof="0" dirty="0">
              <a:ln>
                <a:noFill/>
              </a:ln>
              <a:solidFill>
                <a:srgbClr val="C60C30"/>
              </a:solidFill>
              <a:effectLst/>
              <a:uLnTx/>
              <a:uFillTx/>
              <a:latin typeface="Sofia Pro Medium" panose="020B0000000000000000" pitchFamily="34" charset="0"/>
              <a:ea typeface="+mn-ea"/>
              <a:cs typeface="+mn-cs"/>
            </a:endParaRPr>
          </a:p>
        </p:txBody>
      </p:sp>
      <p:pic>
        <p:nvPicPr>
          <p:cNvPr id="3" name="Picture 2">
            <a:extLst>
              <a:ext uri="{FF2B5EF4-FFF2-40B4-BE49-F238E27FC236}">
                <a16:creationId xmlns:a16="http://schemas.microsoft.com/office/drawing/2014/main" id="{DDF99E8A-3DBA-49A5-95C1-10663FF22C68}"/>
              </a:ext>
            </a:extLst>
          </p:cNvPr>
          <p:cNvPicPr>
            <a:picLocks noChangeAspect="1"/>
          </p:cNvPicPr>
          <p:nvPr/>
        </p:nvPicPr>
        <p:blipFill>
          <a:blip r:embed="rId2"/>
          <a:stretch>
            <a:fillRect/>
          </a:stretch>
        </p:blipFill>
        <p:spPr>
          <a:xfrm>
            <a:off x="1581150" y="2192076"/>
            <a:ext cx="9029700" cy="3619500"/>
          </a:xfrm>
          <a:prstGeom prst="rect">
            <a:avLst/>
          </a:prstGeom>
        </p:spPr>
      </p:pic>
    </p:spTree>
    <p:extLst>
      <p:ext uri="{BB962C8B-B14F-4D97-AF65-F5344CB8AC3E}">
        <p14:creationId xmlns:p14="http://schemas.microsoft.com/office/powerpoint/2010/main" val="58850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pPr algn="ctr"/>
            <a:r>
              <a:rPr lang="en-US" dirty="0"/>
              <a:t>Problem Statement</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sz="2400" b="0" dirty="0">
                <a:latin typeface="Sofia Pro Medium" panose="020B0604020202020204" charset="0"/>
              </a:rPr>
              <a:t>The main influence for this project came in as we often find ourselves immersed in the how a giant like Airbnb predicts the prices for their hosts: </a:t>
            </a:r>
          </a:p>
          <a:p>
            <a:pPr marL="342900" lvl="1" indent="-342900">
              <a:buFont typeface="Arial" panose="020B0604020202020204" pitchFamily="34" charset="0"/>
              <a:buChar char="•"/>
            </a:pPr>
            <a:r>
              <a:rPr lang="en-US" sz="2000" b="0" dirty="0">
                <a:latin typeface="Sofia Pro Medium" panose="020B0604020202020204" charset="0"/>
              </a:rPr>
              <a:t>What can we learn about different hosts and areas?</a:t>
            </a:r>
          </a:p>
          <a:p>
            <a:pPr marL="342900" lvl="1" indent="-342900">
              <a:buFont typeface="Arial" panose="020B0604020202020204" pitchFamily="34" charset="0"/>
              <a:buChar char="•"/>
            </a:pPr>
            <a:r>
              <a:rPr lang="en-US" sz="2000" b="0" dirty="0">
                <a:latin typeface="Sofia Pro Medium" panose="020B0604020202020204" charset="0"/>
              </a:rPr>
              <a:t>What can we learn from the predictions? (ex: locations, prices, reviews, etc.)</a:t>
            </a:r>
          </a:p>
          <a:p>
            <a:pPr marL="342900" lvl="1" indent="-342900">
              <a:buFont typeface="Arial" panose="020B0604020202020204" pitchFamily="34" charset="0"/>
              <a:buChar char="•"/>
            </a:pPr>
            <a:r>
              <a:rPr lang="en-US" sz="2000" b="0" dirty="0">
                <a:latin typeface="Sofia Pro Medium" panose="020B0604020202020204" charset="0"/>
              </a:rPr>
              <a:t>Which hosts are the busiest and why?</a:t>
            </a:r>
          </a:p>
          <a:p>
            <a:pPr marL="342900" lvl="1" indent="-342900">
              <a:buFont typeface="Arial" panose="020B0604020202020204" pitchFamily="34" charset="0"/>
              <a:buChar char="•"/>
            </a:pPr>
            <a:r>
              <a:rPr lang="en-US" sz="2000" b="0" dirty="0">
                <a:latin typeface="Sofia Pro Medium" panose="020B0604020202020204" charset="0"/>
              </a:rPr>
              <a:t>Is there any noticeable difference of traffic among different areas and what could be the reason for it?</a:t>
            </a:r>
          </a:p>
          <a:p>
            <a:pPr marL="342900" lvl="1" indent="-342900">
              <a:buFont typeface="Arial" panose="020B0604020202020204" pitchFamily="34" charset="0"/>
              <a:buChar char="•"/>
            </a:pPr>
            <a:r>
              <a:rPr lang="en-US" sz="2400" dirty="0">
                <a:solidFill>
                  <a:schemeClr val="accent2"/>
                </a:solidFill>
                <a:latin typeface="Sofia Pro Medium" panose="020B0604020202020204" charset="0"/>
              </a:rPr>
              <a:t>This project aims to solve the problems using ML techniques to predict the prices for listings in the NYC area along with performing EDA in the due course. </a:t>
            </a:r>
          </a:p>
        </p:txBody>
      </p:sp>
    </p:spTree>
    <p:extLst>
      <p:ext uri="{BB962C8B-B14F-4D97-AF65-F5344CB8AC3E}">
        <p14:creationId xmlns:p14="http://schemas.microsoft.com/office/powerpoint/2010/main" val="308851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pPr algn="ctr"/>
            <a:r>
              <a:rPr lang="en-US" dirty="0"/>
              <a:t>XG Boost</a:t>
            </a:r>
          </a:p>
        </p:txBody>
      </p:sp>
      <p:sp>
        <p:nvSpPr>
          <p:cNvPr id="6" name="Content Placeholder 2">
            <a:extLst>
              <a:ext uri="{FF2B5EF4-FFF2-40B4-BE49-F238E27FC236}">
                <a16:creationId xmlns:a16="http://schemas.microsoft.com/office/drawing/2014/main" id="{C9CDE16A-8108-4F30-B92F-5C7B92D26E59}"/>
              </a:ext>
            </a:extLst>
          </p:cNvPr>
          <p:cNvSpPr txBox="1">
            <a:spLocks/>
          </p:cNvSpPr>
          <p:nvPr/>
        </p:nvSpPr>
        <p:spPr>
          <a:xfrm>
            <a:off x="381000" y="1638373"/>
            <a:ext cx="11430000" cy="4173203"/>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kern="1200">
                <a:solidFill>
                  <a:schemeClr val="accent2"/>
                </a:solidFill>
                <a:latin typeface="Sofia Pro Medium" panose="020B0000000000000000" pitchFamily="34" charset="0"/>
                <a:ea typeface="+mn-ea"/>
                <a:cs typeface="+mn-cs"/>
              </a:defRPr>
            </a:lvl1pPr>
            <a:lvl2pPr marL="0" indent="0" algn="l" defTabSz="914400" rtl="0" eaLnBrk="1" latinLnBrk="0" hangingPunct="1">
              <a:lnSpc>
                <a:spcPct val="100000"/>
              </a:lnSpc>
              <a:spcBef>
                <a:spcPts val="1200"/>
              </a:spcBef>
              <a:buFont typeface="Arial" panose="020B0604020202020204" pitchFamily="34" charset="0"/>
              <a:buNone/>
              <a:defRPr sz="1600" kern="1200">
                <a:solidFill>
                  <a:schemeClr val="tx2"/>
                </a:solidFill>
                <a:latin typeface="Sofia Pro Medium" panose="020B0000000000000000" pitchFamily="34" charset="0"/>
                <a:ea typeface="+mn-ea"/>
                <a:cs typeface="+mn-cs"/>
              </a:defRPr>
            </a:lvl2pPr>
            <a:lvl3pPr marL="457200" indent="0" algn="l" defTabSz="914400" rtl="0" eaLnBrk="1" latinLnBrk="0" hangingPunct="1">
              <a:lnSpc>
                <a:spcPct val="100000"/>
              </a:lnSpc>
              <a:spcBef>
                <a:spcPts val="1800"/>
              </a:spcBef>
              <a:buFont typeface="Palatino" pitchFamily="2" charset="0"/>
              <a:buNone/>
              <a:defRPr sz="1600" i="0" kern="1200">
                <a:solidFill>
                  <a:schemeClr val="tx1"/>
                </a:solidFill>
                <a:latin typeface="Sofia Pro Medium" panose="020B0000000000000000" pitchFamily="34" charset="0"/>
                <a:ea typeface="+mn-ea"/>
                <a:cs typeface="+mn-cs"/>
              </a:defRPr>
            </a:lvl3pPr>
            <a:lvl4pPr marL="914400" indent="0" algn="l" defTabSz="914400" rtl="0" eaLnBrk="1" latinLnBrk="0" hangingPunct="1">
              <a:lnSpc>
                <a:spcPct val="100000"/>
              </a:lnSpc>
              <a:spcBef>
                <a:spcPts val="1800"/>
              </a:spcBef>
              <a:buFont typeface="Arial" panose="020B0604020202020204" pitchFamily="34" charset="0"/>
              <a:buNone/>
              <a:defRPr sz="1600" i="1" kern="1200">
                <a:solidFill>
                  <a:schemeClr val="tx1"/>
                </a:solidFill>
                <a:latin typeface="Sofia Pro Medium" panose="020B0000000000000000" pitchFamily="34" charset="0"/>
                <a:ea typeface="+mn-ea"/>
                <a:cs typeface="+mn-cs"/>
              </a:defRPr>
            </a:lvl4pPr>
            <a:lvl5pPr marL="1371600" indent="0" algn="l" defTabSz="914400" rtl="0" eaLnBrk="1" latinLnBrk="0" hangingPunct="1">
              <a:lnSpc>
                <a:spcPct val="100000"/>
              </a:lnSpc>
              <a:spcBef>
                <a:spcPts val="1800"/>
              </a:spcBef>
              <a:buFont typeface="Palatino" pitchFamily="2" charset="0"/>
              <a:buNone/>
              <a:defRPr sz="1400" kern="1200">
                <a:solidFill>
                  <a:schemeClr val="tx1"/>
                </a:solidFill>
                <a:latin typeface="Sofia Pro Medium" panose="020B0000000000000000"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marR="0" lvl="0" indent="-342900" algn="l" defTabSz="914400" rtl="0" eaLnBrk="1" fontAlgn="auto" latinLnBrk="0" hangingPunct="1">
              <a:lnSpc>
                <a:spcPct val="100000"/>
              </a:lnSpc>
              <a:spcBef>
                <a:spcPts val="1800"/>
              </a:spcBef>
              <a:spcAft>
                <a:spcPts val="0"/>
              </a:spcAft>
              <a:buClrTx/>
              <a:buSzPct val="95000"/>
              <a:buFont typeface="Arial" panose="020B0604020202020204" pitchFamily="34" charset="0"/>
              <a:buChar char="•"/>
              <a:tabLst/>
              <a:defRPr/>
            </a:pPr>
            <a:r>
              <a:rPr kumimoji="0" lang="en-US" sz="1800" b="1" i="0" u="none" strike="noStrike" kern="1200" cap="none" spc="0" normalizeH="0" baseline="0" noProof="0" dirty="0">
                <a:ln>
                  <a:noFill/>
                </a:ln>
                <a:solidFill>
                  <a:srgbClr val="0039A6"/>
                </a:solidFill>
                <a:effectLst/>
                <a:uLnTx/>
                <a:uFillTx/>
                <a:latin typeface="Sofia Pro Medium" panose="020B0000000000000000" pitchFamily="34" charset="0"/>
                <a:ea typeface="+mn-ea"/>
                <a:cs typeface="+mn-cs"/>
              </a:rPr>
              <a:t>Code Snippet for the </a:t>
            </a:r>
            <a:r>
              <a:rPr lang="en-US" sz="1800" dirty="0">
                <a:solidFill>
                  <a:srgbClr val="0039A6"/>
                </a:solidFill>
              </a:rPr>
              <a:t>XG Boost</a:t>
            </a:r>
            <a:r>
              <a:rPr kumimoji="0" lang="en-US" sz="1800" b="1" i="0" u="none" strike="noStrike" kern="1200" cap="none" spc="0" normalizeH="0" baseline="0" noProof="0" dirty="0">
                <a:ln>
                  <a:noFill/>
                </a:ln>
                <a:solidFill>
                  <a:srgbClr val="0039A6"/>
                </a:solidFill>
                <a:effectLst/>
                <a:uLnTx/>
                <a:uFillTx/>
                <a:latin typeface="Sofia Pro Medium" panose="020B0000000000000000" pitchFamily="34" charset="0"/>
                <a:ea typeface="+mn-ea"/>
                <a:cs typeface="+mn-cs"/>
              </a:rPr>
              <a:t> model depicting the MAE, MSE &amp; R2E values:</a:t>
            </a:r>
            <a:endParaRPr kumimoji="0" lang="en-US" sz="2000" b="1" i="0" u="none" strike="noStrike" kern="1200" cap="none" spc="0" normalizeH="0" baseline="0" noProof="0" dirty="0">
              <a:ln>
                <a:noFill/>
              </a:ln>
              <a:solidFill>
                <a:srgbClr val="C60C30"/>
              </a:solidFill>
              <a:effectLst/>
              <a:uLnTx/>
              <a:uFillTx/>
              <a:latin typeface="Sofia Pro Medium" panose="020B0000000000000000" pitchFamily="34" charset="0"/>
              <a:ea typeface="+mn-ea"/>
              <a:cs typeface="+mn-cs"/>
            </a:endParaRPr>
          </a:p>
        </p:txBody>
      </p:sp>
      <p:pic>
        <p:nvPicPr>
          <p:cNvPr id="5" name="Picture 4">
            <a:extLst>
              <a:ext uri="{FF2B5EF4-FFF2-40B4-BE49-F238E27FC236}">
                <a16:creationId xmlns:a16="http://schemas.microsoft.com/office/drawing/2014/main" id="{B407B5BE-A9AA-44FF-9B35-41F19D14A869}"/>
              </a:ext>
            </a:extLst>
          </p:cNvPr>
          <p:cNvPicPr>
            <a:picLocks noChangeAspect="1"/>
          </p:cNvPicPr>
          <p:nvPr/>
        </p:nvPicPr>
        <p:blipFill>
          <a:blip r:embed="rId2"/>
          <a:stretch>
            <a:fillRect/>
          </a:stretch>
        </p:blipFill>
        <p:spPr>
          <a:xfrm>
            <a:off x="2197564" y="2195146"/>
            <a:ext cx="6924675" cy="3733800"/>
          </a:xfrm>
          <a:prstGeom prst="rect">
            <a:avLst/>
          </a:prstGeom>
        </p:spPr>
      </p:pic>
    </p:spTree>
    <p:extLst>
      <p:ext uri="{BB962C8B-B14F-4D97-AF65-F5344CB8AC3E}">
        <p14:creationId xmlns:p14="http://schemas.microsoft.com/office/powerpoint/2010/main" val="239748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pPr algn="ctr"/>
            <a:r>
              <a:rPr lang="en-US" dirty="0"/>
              <a:t>XG Boost</a:t>
            </a:r>
          </a:p>
        </p:txBody>
      </p:sp>
      <p:sp>
        <p:nvSpPr>
          <p:cNvPr id="12" name="Content Placeholder 4">
            <a:extLst>
              <a:ext uri="{FF2B5EF4-FFF2-40B4-BE49-F238E27FC236}">
                <a16:creationId xmlns:a16="http://schemas.microsoft.com/office/drawing/2014/main" id="{E592DF8D-3691-445A-A39E-8F34927FF7A7}"/>
              </a:ext>
            </a:extLst>
          </p:cNvPr>
          <p:cNvSpPr>
            <a:spLocks noGrp="1"/>
          </p:cNvSpPr>
          <p:nvPr>
            <p:ph idx="1"/>
          </p:nvPr>
        </p:nvSpPr>
        <p:spPr>
          <a:xfrm>
            <a:off x="381000" y="1237378"/>
            <a:ext cx="8655424" cy="4622552"/>
          </a:xfrm>
        </p:spPr>
        <p:txBody>
          <a:bodyPr/>
          <a:lstStyle/>
          <a:p>
            <a:pPr marL="342900" indent="-342900">
              <a:buFont typeface="Arial" panose="020B0604020202020204" pitchFamily="34" charset="0"/>
              <a:buChar char="•"/>
            </a:pPr>
            <a:r>
              <a:rPr lang="en-US" sz="2000" b="0" dirty="0">
                <a:solidFill>
                  <a:schemeClr val="tx2"/>
                </a:solidFill>
              </a:rPr>
              <a:t>Plot displaying the spread of the measured and predicted values.</a:t>
            </a:r>
          </a:p>
          <a:p>
            <a:endParaRPr lang="en-US" b="0" dirty="0"/>
          </a:p>
          <a:p>
            <a:endParaRPr lang="en-IN" b="0" dirty="0"/>
          </a:p>
        </p:txBody>
      </p:sp>
      <p:pic>
        <p:nvPicPr>
          <p:cNvPr id="3" name="Picture 2">
            <a:extLst>
              <a:ext uri="{FF2B5EF4-FFF2-40B4-BE49-F238E27FC236}">
                <a16:creationId xmlns:a16="http://schemas.microsoft.com/office/drawing/2014/main" id="{326AC9B8-B0A2-4253-B1C9-B5FF4E45A751}"/>
              </a:ext>
            </a:extLst>
          </p:cNvPr>
          <p:cNvPicPr>
            <a:picLocks noChangeAspect="1"/>
          </p:cNvPicPr>
          <p:nvPr/>
        </p:nvPicPr>
        <p:blipFill>
          <a:blip r:embed="rId2"/>
          <a:stretch>
            <a:fillRect/>
          </a:stretch>
        </p:blipFill>
        <p:spPr>
          <a:xfrm>
            <a:off x="249702" y="2136091"/>
            <a:ext cx="5334000" cy="1743075"/>
          </a:xfrm>
          <a:prstGeom prst="rect">
            <a:avLst/>
          </a:prstGeom>
        </p:spPr>
      </p:pic>
      <p:pic>
        <p:nvPicPr>
          <p:cNvPr id="1026" name="Picture 2">
            <a:extLst>
              <a:ext uri="{FF2B5EF4-FFF2-40B4-BE49-F238E27FC236}">
                <a16:creationId xmlns:a16="http://schemas.microsoft.com/office/drawing/2014/main" id="{9EDA3689-9EE2-4E69-A9D4-5ED15C03C4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2499" y="1800665"/>
            <a:ext cx="5888502" cy="4507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8251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r>
              <a:rPr lang="en-US" dirty="0"/>
              <a:t>Random Forest Regression</a:t>
            </a:r>
          </a:p>
        </p:txBody>
      </p:sp>
      <p:sp>
        <p:nvSpPr>
          <p:cNvPr id="6" name="Content Placeholder 2">
            <a:extLst>
              <a:ext uri="{FF2B5EF4-FFF2-40B4-BE49-F238E27FC236}">
                <a16:creationId xmlns:a16="http://schemas.microsoft.com/office/drawing/2014/main" id="{C9CDE16A-8108-4F30-B92F-5C7B92D26E59}"/>
              </a:ext>
            </a:extLst>
          </p:cNvPr>
          <p:cNvSpPr txBox="1">
            <a:spLocks/>
          </p:cNvSpPr>
          <p:nvPr/>
        </p:nvSpPr>
        <p:spPr>
          <a:xfrm>
            <a:off x="381000" y="1638373"/>
            <a:ext cx="11430000" cy="4173203"/>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kern="1200">
                <a:solidFill>
                  <a:schemeClr val="accent2"/>
                </a:solidFill>
                <a:latin typeface="Sofia Pro Medium" panose="020B0000000000000000" pitchFamily="34" charset="0"/>
                <a:ea typeface="+mn-ea"/>
                <a:cs typeface="+mn-cs"/>
              </a:defRPr>
            </a:lvl1pPr>
            <a:lvl2pPr marL="0" indent="0" algn="l" defTabSz="914400" rtl="0" eaLnBrk="1" latinLnBrk="0" hangingPunct="1">
              <a:lnSpc>
                <a:spcPct val="100000"/>
              </a:lnSpc>
              <a:spcBef>
                <a:spcPts val="1200"/>
              </a:spcBef>
              <a:buFont typeface="Arial" panose="020B0604020202020204" pitchFamily="34" charset="0"/>
              <a:buNone/>
              <a:defRPr sz="1600" kern="1200">
                <a:solidFill>
                  <a:schemeClr val="tx2"/>
                </a:solidFill>
                <a:latin typeface="Sofia Pro Medium" panose="020B0000000000000000" pitchFamily="34" charset="0"/>
                <a:ea typeface="+mn-ea"/>
                <a:cs typeface="+mn-cs"/>
              </a:defRPr>
            </a:lvl2pPr>
            <a:lvl3pPr marL="457200" indent="0" algn="l" defTabSz="914400" rtl="0" eaLnBrk="1" latinLnBrk="0" hangingPunct="1">
              <a:lnSpc>
                <a:spcPct val="100000"/>
              </a:lnSpc>
              <a:spcBef>
                <a:spcPts val="1800"/>
              </a:spcBef>
              <a:buFont typeface="Palatino" pitchFamily="2" charset="0"/>
              <a:buNone/>
              <a:defRPr sz="1600" i="0" kern="1200">
                <a:solidFill>
                  <a:schemeClr val="tx1"/>
                </a:solidFill>
                <a:latin typeface="Sofia Pro Medium" panose="020B0000000000000000" pitchFamily="34" charset="0"/>
                <a:ea typeface="+mn-ea"/>
                <a:cs typeface="+mn-cs"/>
              </a:defRPr>
            </a:lvl3pPr>
            <a:lvl4pPr marL="914400" indent="0" algn="l" defTabSz="914400" rtl="0" eaLnBrk="1" latinLnBrk="0" hangingPunct="1">
              <a:lnSpc>
                <a:spcPct val="100000"/>
              </a:lnSpc>
              <a:spcBef>
                <a:spcPts val="1800"/>
              </a:spcBef>
              <a:buFont typeface="Arial" panose="020B0604020202020204" pitchFamily="34" charset="0"/>
              <a:buNone/>
              <a:defRPr sz="1600" i="1" kern="1200">
                <a:solidFill>
                  <a:schemeClr val="tx1"/>
                </a:solidFill>
                <a:latin typeface="Sofia Pro Medium" panose="020B0000000000000000" pitchFamily="34" charset="0"/>
                <a:ea typeface="+mn-ea"/>
                <a:cs typeface="+mn-cs"/>
              </a:defRPr>
            </a:lvl4pPr>
            <a:lvl5pPr marL="1371600" indent="0" algn="l" defTabSz="914400" rtl="0" eaLnBrk="1" latinLnBrk="0" hangingPunct="1">
              <a:lnSpc>
                <a:spcPct val="100000"/>
              </a:lnSpc>
              <a:spcBef>
                <a:spcPts val="1800"/>
              </a:spcBef>
              <a:buFont typeface="Palatino" pitchFamily="2" charset="0"/>
              <a:buNone/>
              <a:defRPr sz="1400" kern="1200">
                <a:solidFill>
                  <a:schemeClr val="tx1"/>
                </a:solidFill>
                <a:latin typeface="Sofia Pro Medium" panose="020B0000000000000000"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marR="0" lvl="0" indent="-342900" algn="l" defTabSz="914400" rtl="0" eaLnBrk="1" fontAlgn="auto" latinLnBrk="0" hangingPunct="1">
              <a:lnSpc>
                <a:spcPct val="100000"/>
              </a:lnSpc>
              <a:spcBef>
                <a:spcPts val="1800"/>
              </a:spcBef>
              <a:spcAft>
                <a:spcPts val="0"/>
              </a:spcAft>
              <a:buClrTx/>
              <a:buSzPct val="95000"/>
              <a:buFont typeface="Arial" panose="020B0604020202020204" pitchFamily="34" charset="0"/>
              <a:buChar char="•"/>
              <a:tabLst/>
              <a:defRPr/>
            </a:pPr>
            <a:r>
              <a:rPr kumimoji="0" lang="en-US" sz="1800" b="1" i="0" u="none" strike="noStrike" kern="1200" cap="none" spc="0" normalizeH="0" baseline="0" noProof="0" dirty="0">
                <a:ln>
                  <a:noFill/>
                </a:ln>
                <a:solidFill>
                  <a:srgbClr val="0039A6"/>
                </a:solidFill>
                <a:effectLst/>
                <a:uLnTx/>
                <a:uFillTx/>
                <a:latin typeface="Sofia Pro Medium" panose="020B0000000000000000" pitchFamily="34" charset="0"/>
                <a:ea typeface="+mn-ea"/>
                <a:cs typeface="+mn-cs"/>
              </a:rPr>
              <a:t>Code Snippet for the </a:t>
            </a:r>
            <a:r>
              <a:rPr lang="en-US" sz="1800" dirty="0">
                <a:solidFill>
                  <a:srgbClr val="0039A6"/>
                </a:solidFill>
              </a:rPr>
              <a:t>Random Forest Regression </a:t>
            </a:r>
            <a:r>
              <a:rPr kumimoji="0" lang="en-US" sz="1800" b="1" i="0" u="none" strike="noStrike" kern="1200" cap="none" spc="0" normalizeH="0" baseline="0" noProof="0" dirty="0">
                <a:ln>
                  <a:noFill/>
                </a:ln>
                <a:solidFill>
                  <a:srgbClr val="0039A6"/>
                </a:solidFill>
                <a:effectLst/>
                <a:uLnTx/>
                <a:uFillTx/>
                <a:latin typeface="Sofia Pro Medium" panose="020B0000000000000000" pitchFamily="34" charset="0"/>
                <a:ea typeface="+mn-ea"/>
                <a:cs typeface="+mn-cs"/>
              </a:rPr>
              <a:t>model depicting the MAE, MSE &amp; R2E values:</a:t>
            </a:r>
            <a:endParaRPr kumimoji="0" lang="en-US" sz="2000" b="1" i="0" u="none" strike="noStrike" kern="1200" cap="none" spc="0" normalizeH="0" baseline="0" noProof="0" dirty="0">
              <a:ln>
                <a:noFill/>
              </a:ln>
              <a:solidFill>
                <a:srgbClr val="C60C30"/>
              </a:solidFill>
              <a:effectLst/>
              <a:uLnTx/>
              <a:uFillTx/>
              <a:latin typeface="Sofia Pro Medium" panose="020B0000000000000000" pitchFamily="34" charset="0"/>
              <a:ea typeface="+mn-ea"/>
              <a:cs typeface="+mn-cs"/>
            </a:endParaRPr>
          </a:p>
        </p:txBody>
      </p:sp>
      <p:pic>
        <p:nvPicPr>
          <p:cNvPr id="8" name="Picture 7">
            <a:extLst>
              <a:ext uri="{FF2B5EF4-FFF2-40B4-BE49-F238E27FC236}">
                <a16:creationId xmlns:a16="http://schemas.microsoft.com/office/drawing/2014/main" id="{C312BE3C-2842-43C3-A8DC-FE7543E2A0E9}"/>
              </a:ext>
            </a:extLst>
          </p:cNvPr>
          <p:cNvPicPr>
            <a:picLocks noChangeAspect="1"/>
          </p:cNvPicPr>
          <p:nvPr/>
        </p:nvPicPr>
        <p:blipFill>
          <a:blip r:embed="rId2"/>
          <a:stretch>
            <a:fillRect/>
          </a:stretch>
        </p:blipFill>
        <p:spPr>
          <a:xfrm>
            <a:off x="1466850" y="2161369"/>
            <a:ext cx="9258300" cy="3857625"/>
          </a:xfrm>
          <a:prstGeom prst="rect">
            <a:avLst/>
          </a:prstGeom>
        </p:spPr>
      </p:pic>
    </p:spTree>
    <p:extLst>
      <p:ext uri="{BB962C8B-B14F-4D97-AF65-F5344CB8AC3E}">
        <p14:creationId xmlns:p14="http://schemas.microsoft.com/office/powerpoint/2010/main" val="3704180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r>
              <a:rPr lang="en-US" dirty="0"/>
              <a:t>Random Forest Regression</a:t>
            </a:r>
          </a:p>
        </p:txBody>
      </p:sp>
      <p:sp>
        <p:nvSpPr>
          <p:cNvPr id="12" name="Content Placeholder 4">
            <a:extLst>
              <a:ext uri="{FF2B5EF4-FFF2-40B4-BE49-F238E27FC236}">
                <a16:creationId xmlns:a16="http://schemas.microsoft.com/office/drawing/2014/main" id="{E592DF8D-3691-445A-A39E-8F34927FF7A7}"/>
              </a:ext>
            </a:extLst>
          </p:cNvPr>
          <p:cNvSpPr>
            <a:spLocks noGrp="1"/>
          </p:cNvSpPr>
          <p:nvPr>
            <p:ph idx="1"/>
          </p:nvPr>
        </p:nvSpPr>
        <p:spPr>
          <a:xfrm>
            <a:off x="381000" y="1237378"/>
            <a:ext cx="8655424" cy="4622552"/>
          </a:xfrm>
        </p:spPr>
        <p:txBody>
          <a:bodyPr/>
          <a:lstStyle/>
          <a:p>
            <a:pPr marL="342900" indent="-342900">
              <a:buFont typeface="Arial" panose="020B0604020202020204" pitchFamily="34" charset="0"/>
              <a:buChar char="•"/>
            </a:pPr>
            <a:r>
              <a:rPr lang="en-US" sz="2000" b="0" dirty="0">
                <a:solidFill>
                  <a:schemeClr val="tx2"/>
                </a:solidFill>
              </a:rPr>
              <a:t>Plot displaying the spread of the measured and predicted values.</a:t>
            </a:r>
          </a:p>
          <a:p>
            <a:endParaRPr lang="en-US" b="0" dirty="0"/>
          </a:p>
          <a:p>
            <a:endParaRPr lang="en-IN" b="0" dirty="0"/>
          </a:p>
        </p:txBody>
      </p:sp>
      <p:pic>
        <p:nvPicPr>
          <p:cNvPr id="2050" name="Picture 2">
            <a:extLst>
              <a:ext uri="{FF2B5EF4-FFF2-40B4-BE49-F238E27FC236}">
                <a16:creationId xmlns:a16="http://schemas.microsoft.com/office/drawing/2014/main" id="{8EF65651-E6BF-4C4C-9289-D9B588D9B7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0674" y="1766521"/>
            <a:ext cx="5734050" cy="4591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8313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26031-8D7E-4788-965F-0EB2F6700955}"/>
              </a:ext>
            </a:extLst>
          </p:cNvPr>
          <p:cNvSpPr>
            <a:spLocks noGrp="1"/>
          </p:cNvSpPr>
          <p:nvPr>
            <p:ph type="title"/>
          </p:nvPr>
        </p:nvSpPr>
        <p:spPr>
          <a:xfrm>
            <a:off x="697522" y="404849"/>
            <a:ext cx="11430000" cy="498598"/>
          </a:xfrm>
        </p:spPr>
        <p:txBody>
          <a:bodyPr/>
          <a:lstStyle/>
          <a:p>
            <a:pPr algn="ctr"/>
            <a:r>
              <a:rPr lang="en-US" dirty="0"/>
              <a:t>Evaluation</a:t>
            </a:r>
          </a:p>
        </p:txBody>
      </p:sp>
      <p:sp>
        <p:nvSpPr>
          <p:cNvPr id="3" name="Content Placeholder 2">
            <a:extLst>
              <a:ext uri="{FF2B5EF4-FFF2-40B4-BE49-F238E27FC236}">
                <a16:creationId xmlns:a16="http://schemas.microsoft.com/office/drawing/2014/main" id="{519273C6-57DA-45AD-B42F-1294EE22A002}"/>
              </a:ext>
            </a:extLst>
          </p:cNvPr>
          <p:cNvSpPr>
            <a:spLocks noGrp="1"/>
          </p:cNvSpPr>
          <p:nvPr>
            <p:ph idx="1"/>
          </p:nvPr>
        </p:nvSpPr>
        <p:spPr>
          <a:xfrm>
            <a:off x="182880" y="1069145"/>
            <a:ext cx="11944641" cy="5134707"/>
          </a:xfrm>
        </p:spPr>
        <p:txBody>
          <a:bodyPr/>
          <a:lstStyle/>
          <a:p>
            <a:r>
              <a:rPr lang="en-US" dirty="0"/>
              <a:t>•The code for the project runs from understanding how the data is given.</a:t>
            </a:r>
          </a:p>
          <a:p>
            <a:r>
              <a:rPr lang="en-US" dirty="0"/>
              <a:t>•Next phase is data cleaning: which involves checking for </a:t>
            </a:r>
            <a:r>
              <a:rPr lang="en-US" dirty="0" err="1"/>
              <a:t>NaN</a:t>
            </a:r>
            <a:r>
              <a:rPr lang="en-US" dirty="0"/>
              <a:t> values, dropping unnecessary data, removing the </a:t>
            </a:r>
            <a:r>
              <a:rPr lang="en-US" dirty="0" err="1"/>
              <a:t>NaN</a:t>
            </a:r>
            <a:r>
              <a:rPr lang="en-US" dirty="0"/>
              <a:t> values from the dataset: </a:t>
            </a:r>
            <a:r>
              <a:rPr lang="en-US" dirty="0" err="1"/>
              <a:t>isnull</a:t>
            </a:r>
            <a:r>
              <a:rPr lang="en-US" dirty="0"/>
              <a:t>().sum() &amp; </a:t>
            </a:r>
            <a:r>
              <a:rPr lang="en-US" dirty="0" err="1"/>
              <a:t>dropna</a:t>
            </a:r>
            <a:r>
              <a:rPr lang="en-US" dirty="0"/>
              <a:t>(), filling </a:t>
            </a:r>
            <a:r>
              <a:rPr lang="en-US" dirty="0" err="1"/>
              <a:t>NaN</a:t>
            </a:r>
            <a:r>
              <a:rPr lang="en-US" dirty="0"/>
              <a:t> values in the dataset with appropriate values: </a:t>
            </a:r>
            <a:r>
              <a:rPr lang="en-US" dirty="0" err="1"/>
              <a:t>fillna</a:t>
            </a:r>
            <a:r>
              <a:rPr lang="en-US" dirty="0"/>
              <a:t>()</a:t>
            </a:r>
          </a:p>
          <a:p>
            <a:r>
              <a:rPr lang="en-US" dirty="0"/>
              <a:t>•After proper data cleaning, it’s time for data preparation which mostly involves Data Processing, as explained in the preceding pages of the document.</a:t>
            </a:r>
          </a:p>
          <a:p>
            <a:r>
              <a:rPr lang="en-US" dirty="0"/>
              <a:t>•Now, it’s time to visualize the data. We published major findings on how the dataset gave us immense results. It helped us understanding the demographics of the hosts / neighborhoods / correlation between the different variables. </a:t>
            </a:r>
          </a:p>
          <a:p>
            <a:r>
              <a:rPr lang="en-US" dirty="0"/>
              <a:t>•And the final step in the whole evaluation of the project was modelling. Here, we uniquely wrote a function that takes the model names in its constructor and prints out the metrics useful for comparison. We gently employed XG Boost &amp; Random Forest Regression to test the predictions. </a:t>
            </a:r>
          </a:p>
          <a:p>
            <a:endParaRPr lang="en-US" dirty="0"/>
          </a:p>
        </p:txBody>
      </p:sp>
    </p:spTree>
    <p:extLst>
      <p:ext uri="{BB962C8B-B14F-4D97-AF65-F5344CB8AC3E}">
        <p14:creationId xmlns:p14="http://schemas.microsoft.com/office/powerpoint/2010/main" val="19427102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dirty="0"/>
              <a:t>Random Forest Regression beats the XG Boost model by having a Root Mean Squared Error of around ~0.42. The lower the Root Mean Squared Error, the better the accuracy of the model.</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The accuracy can be much more enhanced with the following recommendations,</a:t>
            </a:r>
          </a:p>
          <a:p>
            <a:pPr marL="342900" indent="-342900">
              <a:buFont typeface="Arial" panose="020B0604020202020204" pitchFamily="34" charset="0"/>
              <a:buChar char="•"/>
            </a:pPr>
            <a:r>
              <a:rPr lang="en-US" dirty="0"/>
              <a:t>The data sample size is relatively small in this case, especially with a perspective of applying this in real world. </a:t>
            </a:r>
          </a:p>
          <a:p>
            <a:endParaRPr lang="en-US" dirty="0"/>
          </a:p>
          <a:p>
            <a:endParaRPr lang="en-US" dirty="0"/>
          </a:p>
        </p:txBody>
      </p:sp>
      <p:sp>
        <p:nvSpPr>
          <p:cNvPr id="9" name="Title 3">
            <a:extLst>
              <a:ext uri="{FF2B5EF4-FFF2-40B4-BE49-F238E27FC236}">
                <a16:creationId xmlns:a16="http://schemas.microsoft.com/office/drawing/2014/main" id="{DA7B4512-30DC-48B7-891B-BB23D909DCA7}"/>
              </a:ext>
            </a:extLst>
          </p:cNvPr>
          <p:cNvSpPr txBox="1">
            <a:spLocks/>
          </p:cNvSpPr>
          <p:nvPr/>
        </p:nvSpPr>
        <p:spPr>
          <a:xfrm>
            <a:off x="266114" y="797125"/>
            <a:ext cx="11430000" cy="498598"/>
          </a:xfrm>
          <a:prstGeom prst="rect">
            <a:avLst/>
          </a:prstGeom>
        </p:spPr>
        <p:txBody>
          <a:bodyPr vert="horz" wrap="square" lIns="0" tIns="0" rIns="0" bIns="0" rtlCol="0" anchor="b" anchorCtr="0">
            <a:spAutoFit/>
          </a:bodyPr>
          <a:lstStyle>
            <a:lvl1pPr algn="l" defTabSz="914400" rtl="0" eaLnBrk="1" latinLnBrk="0" hangingPunct="1">
              <a:lnSpc>
                <a:spcPct val="90000"/>
              </a:lnSpc>
              <a:spcBef>
                <a:spcPct val="0"/>
              </a:spcBef>
              <a:buNone/>
              <a:defRPr sz="3600" b="1" kern="1200">
                <a:solidFill>
                  <a:schemeClr val="tx2"/>
                </a:solidFill>
                <a:latin typeface="Sofia Pro Medium" panose="020B0000000000000000" pitchFamily="34" charset="0"/>
                <a:ea typeface="+mj-ea"/>
                <a:cs typeface="+mj-cs"/>
              </a:defRPr>
            </a:lvl1pPr>
          </a:lstStyle>
          <a:p>
            <a:pPr algn="ctr"/>
            <a:r>
              <a:rPr lang="en-US" dirty="0"/>
              <a:t>Conclusion</a:t>
            </a:r>
          </a:p>
        </p:txBody>
      </p:sp>
      <p:sp>
        <p:nvSpPr>
          <p:cNvPr id="10" name="Title 3">
            <a:extLst>
              <a:ext uri="{FF2B5EF4-FFF2-40B4-BE49-F238E27FC236}">
                <a16:creationId xmlns:a16="http://schemas.microsoft.com/office/drawing/2014/main" id="{E06DF448-691E-4AAE-9268-8D1408DD89FD}"/>
              </a:ext>
            </a:extLst>
          </p:cNvPr>
          <p:cNvSpPr txBox="1">
            <a:spLocks/>
          </p:cNvSpPr>
          <p:nvPr/>
        </p:nvSpPr>
        <p:spPr>
          <a:xfrm>
            <a:off x="607255" y="2696466"/>
            <a:ext cx="11430000" cy="498598"/>
          </a:xfrm>
          <a:prstGeom prst="rect">
            <a:avLst/>
          </a:prstGeom>
        </p:spPr>
        <p:txBody>
          <a:bodyPr vert="horz" wrap="square" lIns="0" tIns="0" rIns="0" bIns="0" rtlCol="0" anchor="b" anchorCtr="0">
            <a:spAutoFit/>
          </a:bodyPr>
          <a:lstStyle>
            <a:lvl1pPr algn="l" defTabSz="914400" rtl="0" eaLnBrk="1" latinLnBrk="0" hangingPunct="1">
              <a:lnSpc>
                <a:spcPct val="90000"/>
              </a:lnSpc>
              <a:spcBef>
                <a:spcPct val="0"/>
              </a:spcBef>
              <a:buNone/>
              <a:defRPr sz="3600" b="1" kern="1200">
                <a:solidFill>
                  <a:schemeClr val="tx2"/>
                </a:solidFill>
                <a:latin typeface="Sofia Pro Medium" panose="020B0000000000000000" pitchFamily="34" charset="0"/>
                <a:ea typeface="+mj-ea"/>
                <a:cs typeface="+mj-cs"/>
              </a:defRPr>
            </a:lvl1pPr>
          </a:lstStyle>
          <a:p>
            <a:pPr algn="ctr"/>
            <a:r>
              <a:rPr lang="en-US" dirty="0"/>
              <a:t>Recommendations</a:t>
            </a:r>
          </a:p>
        </p:txBody>
      </p:sp>
    </p:spTree>
    <p:extLst>
      <p:ext uri="{BB962C8B-B14F-4D97-AF65-F5344CB8AC3E}">
        <p14:creationId xmlns:p14="http://schemas.microsoft.com/office/powerpoint/2010/main" val="3546826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pPr algn="ctr"/>
            <a:r>
              <a:rPr lang="en-US" dirty="0"/>
              <a:t>Recommendations</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dirty="0"/>
              <a:t>The number of features is also limited in this dataset. With an addition of 5 or more valid/logical features, the predictions can be improved much further. </a:t>
            </a:r>
          </a:p>
          <a:p>
            <a:pPr marL="342900" indent="-342900">
              <a:buFont typeface="Arial" panose="020B0604020202020204" pitchFamily="34" charset="0"/>
              <a:buChar char="•"/>
            </a:pPr>
            <a:r>
              <a:rPr lang="en-US" dirty="0"/>
              <a:t>The data is kind of skewed with regards to price for a few listings with certain cases, going upwards of &gt;9,000 where as the average price is 153. Even after normalizing the price, there are still some outliers affecting  the accuracy of the models.</a:t>
            </a:r>
          </a:p>
          <a:p>
            <a:pPr marL="342900" indent="-342900">
              <a:buFont typeface="Arial" panose="020B0604020202020204" pitchFamily="34" charset="0"/>
              <a:buChar char="•"/>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111246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pPr algn="ctr"/>
            <a:r>
              <a:rPr lang="en-US" dirty="0"/>
              <a:t>Future Work</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dirty="0"/>
              <a:t>Introduce more models and compare their accuracy metrics with regard to the price. </a:t>
            </a:r>
          </a:p>
          <a:p>
            <a:pPr marL="342900" indent="-342900">
              <a:buFont typeface="Arial" panose="020B0604020202020204" pitchFamily="34" charset="0"/>
              <a:buChar char="•"/>
            </a:pPr>
            <a:r>
              <a:rPr lang="en-US" sz="2000" dirty="0"/>
              <a:t>With the housing boom at an all time high since the pandemic, there’s massive scope for further analysis with petabytes of data being pumped in every month. More data will make the analysis more interesting.</a:t>
            </a:r>
          </a:p>
          <a:p>
            <a:pPr marL="342900" indent="-342900">
              <a:buFont typeface="Arial" panose="020B0604020202020204" pitchFamily="34" charset="0"/>
              <a:buChar char="•"/>
            </a:pPr>
            <a:r>
              <a:rPr lang="en-US" dirty="0"/>
              <a:t>And lastly, with an assumption that travel will rise in the future, companies like Airbnb / Booking.com will look ahead to meet the amped up demand post pandemic. Vast data with n number of features will prove to be beneficial for building robust prediction models. </a:t>
            </a:r>
            <a:r>
              <a:rPr lang="en-US" sz="2000" dirty="0"/>
              <a:t> </a:t>
            </a:r>
          </a:p>
        </p:txBody>
      </p:sp>
    </p:spTree>
    <p:extLst>
      <p:ext uri="{BB962C8B-B14F-4D97-AF65-F5344CB8AC3E}">
        <p14:creationId xmlns:p14="http://schemas.microsoft.com/office/powerpoint/2010/main" val="1887730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2892699"/>
            <a:ext cx="11430000" cy="498598"/>
          </a:xfrm>
        </p:spPr>
        <p:txBody>
          <a:bodyPr/>
          <a:lstStyle/>
          <a:p>
            <a:pPr algn="ctr"/>
            <a:r>
              <a:rPr lang="en-IN" dirty="0"/>
              <a:t>Questions?</a:t>
            </a:r>
            <a:endParaRPr lang="en-US" dirty="0"/>
          </a:p>
        </p:txBody>
      </p:sp>
    </p:spTree>
    <p:extLst>
      <p:ext uri="{BB962C8B-B14F-4D97-AF65-F5344CB8AC3E}">
        <p14:creationId xmlns:p14="http://schemas.microsoft.com/office/powerpoint/2010/main" val="2223200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pPr algn="ctr"/>
            <a:r>
              <a:rPr lang="en-US" dirty="0"/>
              <a:t>Data Source(s)</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sz="2400" b="0" dirty="0"/>
              <a:t>The dataset has been sourced from kaggle.com, from which any personal identifying data such as name,host_name have been removed. </a:t>
            </a:r>
          </a:p>
          <a:p>
            <a:pPr marL="342900" indent="-342900">
              <a:buFont typeface="Arial" panose="020B0604020202020204" pitchFamily="34" charset="0"/>
              <a:buChar char="•"/>
            </a:pPr>
            <a:r>
              <a:rPr lang="en-US" sz="2400" b="0" dirty="0"/>
              <a:t>This public dataset is part of Airbnb, and the original source can be found on this website This dataset describes the listing activity and metrics in NYC, NY for 2019. This data file includes all needed information to find out more about hosts, geographical availability, necessary metrics to make predictions and draw conclusions.</a:t>
            </a:r>
            <a:endParaRPr lang="en-US" sz="2400" b="0" i="1" dirty="0"/>
          </a:p>
          <a:p>
            <a:pPr marL="342900" indent="-342900">
              <a:buFont typeface="Arial" panose="020B0604020202020204" pitchFamily="34" charset="0"/>
              <a:buChar char="•"/>
            </a:pPr>
            <a:r>
              <a:rPr lang="en-US" sz="2400" b="0" dirty="0">
                <a:solidFill>
                  <a:schemeClr val="accent2"/>
                </a:solidFill>
              </a:rPr>
              <a:t>Link to the dataset: http://insideairbnb.com</a:t>
            </a:r>
          </a:p>
          <a:p>
            <a:pPr marL="342900" indent="-342900">
              <a:buFont typeface="Arial" panose="020B0604020202020204" pitchFamily="34" charset="0"/>
              <a:buChar char="•"/>
            </a:pPr>
            <a:endParaRPr lang="en-US" sz="2400" b="0" dirty="0">
              <a:solidFill>
                <a:schemeClr val="accent2"/>
              </a:solidFill>
            </a:endParaRPr>
          </a:p>
        </p:txBody>
      </p:sp>
    </p:spTree>
    <p:extLst>
      <p:ext uri="{BB962C8B-B14F-4D97-AF65-F5344CB8AC3E}">
        <p14:creationId xmlns:p14="http://schemas.microsoft.com/office/powerpoint/2010/main" val="1900842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341346"/>
            <a:ext cx="11430000" cy="498598"/>
          </a:xfrm>
        </p:spPr>
        <p:txBody>
          <a:bodyPr/>
          <a:lstStyle/>
          <a:p>
            <a:pPr algn="ctr"/>
            <a:r>
              <a:rPr lang="en-US" dirty="0"/>
              <a:t>A snippet of how the data looks like:</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sz="2400" b="0" dirty="0"/>
              <a:t>The dataset has been sourced from kaggle.com, from which any personal identifying data such as name,host_name have been removed. </a:t>
            </a:r>
          </a:p>
          <a:p>
            <a:pPr marL="342900" indent="-342900">
              <a:buFont typeface="Arial" panose="020B0604020202020204" pitchFamily="34" charset="0"/>
              <a:buChar char="•"/>
            </a:pPr>
            <a:r>
              <a:rPr lang="en-US" sz="2400" b="0" dirty="0"/>
              <a:t>This public dataset is part of Airbnb, and the original source can be found on this website This dataset describes the listing activity and metrics in NYC, NY for 2019. This data file includes all needed information to find out more about hosts, geographical availability, necessary metrics to make predictions and draw conclusions.</a:t>
            </a:r>
            <a:endParaRPr lang="en-US" sz="2400" b="0" i="1" dirty="0"/>
          </a:p>
          <a:p>
            <a:pPr marL="342900" indent="-342900">
              <a:buFont typeface="Arial" panose="020B0604020202020204" pitchFamily="34" charset="0"/>
              <a:buChar char="•"/>
            </a:pPr>
            <a:r>
              <a:rPr lang="en-US" sz="2400" b="0" dirty="0">
                <a:solidFill>
                  <a:schemeClr val="accent2"/>
                </a:solidFill>
              </a:rPr>
              <a:t>Link to the dataset: http://insideairbnb.com</a:t>
            </a:r>
          </a:p>
          <a:p>
            <a:pPr marL="342900" indent="-342900">
              <a:buFont typeface="Arial" panose="020B0604020202020204" pitchFamily="34" charset="0"/>
              <a:buChar char="•"/>
            </a:pPr>
            <a:endParaRPr lang="en-US" sz="2400" b="0" dirty="0">
              <a:solidFill>
                <a:schemeClr val="accent2"/>
              </a:solidFill>
            </a:endParaRPr>
          </a:p>
        </p:txBody>
      </p:sp>
      <p:pic>
        <p:nvPicPr>
          <p:cNvPr id="3" name="Picture 2">
            <a:extLst>
              <a:ext uri="{FF2B5EF4-FFF2-40B4-BE49-F238E27FC236}">
                <a16:creationId xmlns:a16="http://schemas.microsoft.com/office/drawing/2014/main" id="{50C09688-BF4C-4F13-97BB-6A93D2FDAAA7}"/>
              </a:ext>
            </a:extLst>
          </p:cNvPr>
          <p:cNvPicPr>
            <a:picLocks noChangeAspect="1"/>
          </p:cNvPicPr>
          <p:nvPr/>
        </p:nvPicPr>
        <p:blipFill>
          <a:blip r:embed="rId2"/>
          <a:stretch>
            <a:fillRect/>
          </a:stretch>
        </p:blipFill>
        <p:spPr>
          <a:xfrm>
            <a:off x="152400" y="906201"/>
            <a:ext cx="11887200" cy="4905375"/>
          </a:xfrm>
          <a:prstGeom prst="rect">
            <a:avLst/>
          </a:prstGeom>
        </p:spPr>
      </p:pic>
    </p:spTree>
    <p:extLst>
      <p:ext uri="{BB962C8B-B14F-4D97-AF65-F5344CB8AC3E}">
        <p14:creationId xmlns:p14="http://schemas.microsoft.com/office/powerpoint/2010/main" val="1788703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pPr algn="ctr"/>
            <a:r>
              <a:rPr lang="en-US" dirty="0"/>
              <a:t>Data Source(s)</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sz="2400" b="0" dirty="0"/>
              <a:t>Contains pricing information[including categorical variables] such as:</a:t>
            </a:r>
          </a:p>
          <a:p>
            <a:pPr marL="342900" lvl="1" indent="-342900">
              <a:buFont typeface="Arial" panose="020B0604020202020204" pitchFamily="34" charset="0"/>
              <a:buChar char="•"/>
            </a:pPr>
            <a:r>
              <a:rPr lang="en-US" sz="2000" dirty="0"/>
              <a:t>Host_ID</a:t>
            </a:r>
          </a:p>
          <a:p>
            <a:pPr marL="342900" lvl="1" indent="-342900">
              <a:buFont typeface="Arial" panose="020B0604020202020204" pitchFamily="34" charset="0"/>
              <a:buChar char="•"/>
            </a:pPr>
            <a:r>
              <a:rPr lang="en-US" sz="2000" dirty="0"/>
              <a:t>Neighborhood group along with the neighborhood name</a:t>
            </a:r>
          </a:p>
          <a:p>
            <a:pPr marL="342900" lvl="1" indent="-342900">
              <a:buFont typeface="Arial" panose="020B0604020202020204" pitchFamily="34" charset="0"/>
              <a:buChar char="•"/>
            </a:pPr>
            <a:r>
              <a:rPr lang="en-US" sz="2000" dirty="0"/>
              <a:t>Latitude &amp; longitude of the places</a:t>
            </a:r>
          </a:p>
          <a:p>
            <a:pPr marL="342900" lvl="1" indent="-342900">
              <a:buFont typeface="Arial" panose="020B0604020202020204" pitchFamily="34" charset="0"/>
              <a:buChar char="•"/>
            </a:pPr>
            <a:r>
              <a:rPr lang="en-US" sz="2000" dirty="0"/>
              <a:t>Room type listed by the host</a:t>
            </a:r>
          </a:p>
          <a:p>
            <a:pPr marL="342900" lvl="1" indent="-342900">
              <a:buFont typeface="Arial" panose="020B0604020202020204" pitchFamily="34" charset="0"/>
              <a:buChar char="•"/>
            </a:pPr>
            <a:r>
              <a:rPr lang="en-US" sz="2000" dirty="0"/>
              <a:t>The number of reviews along with reviews_per_month</a:t>
            </a:r>
          </a:p>
          <a:p>
            <a:pPr marL="342900" lvl="1" indent="-342900">
              <a:buFont typeface="Arial" panose="020B0604020202020204" pitchFamily="34" charset="0"/>
              <a:buChar char="•"/>
            </a:pPr>
            <a:r>
              <a:rPr lang="en-US" sz="2000" dirty="0"/>
              <a:t>Availability of the place in a cycle of 365 days</a:t>
            </a:r>
          </a:p>
          <a:p>
            <a:pPr marL="342900" lvl="1" indent="-342900">
              <a:buFont typeface="Arial" panose="020B0604020202020204" pitchFamily="34" charset="0"/>
              <a:buChar char="•"/>
            </a:pPr>
            <a:r>
              <a:rPr lang="en-US" sz="2000" dirty="0"/>
              <a:t>Prices of the individual listings</a:t>
            </a:r>
          </a:p>
        </p:txBody>
      </p:sp>
    </p:spTree>
    <p:extLst>
      <p:ext uri="{BB962C8B-B14F-4D97-AF65-F5344CB8AC3E}">
        <p14:creationId xmlns:p14="http://schemas.microsoft.com/office/powerpoint/2010/main" val="806649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738779"/>
            <a:ext cx="11430000" cy="498598"/>
          </a:xfrm>
        </p:spPr>
        <p:txBody>
          <a:bodyPr/>
          <a:lstStyle/>
          <a:p>
            <a:pPr algn="ctr"/>
            <a:r>
              <a:rPr lang="en-US" dirty="0"/>
              <a:t>Data Source(s)</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sz="2400" b="0" dirty="0"/>
              <a:t>We’ll be using the dataset to model and predict the below:</a:t>
            </a:r>
          </a:p>
          <a:p>
            <a:pPr marL="342900" indent="-342900">
              <a:buFont typeface="Arial" panose="020B0604020202020204" pitchFamily="34" charset="0"/>
              <a:buChar char="•"/>
            </a:pPr>
            <a:r>
              <a:rPr lang="en-US" b="0" dirty="0">
                <a:solidFill>
                  <a:schemeClr val="tx2"/>
                </a:solidFill>
              </a:rPr>
              <a:t>Performing EDA on the dataset [Data Cleaning, Data Visualization &amp; Word Cloud]</a:t>
            </a:r>
            <a:endParaRPr lang="en-US" sz="2000" b="0" dirty="0"/>
          </a:p>
          <a:p>
            <a:pPr marL="342900" lvl="1" indent="-342900">
              <a:buFont typeface="Arial" panose="020B0604020202020204" pitchFamily="34" charset="0"/>
              <a:buChar char="•"/>
            </a:pPr>
            <a:r>
              <a:rPr lang="en-US" sz="2000" dirty="0"/>
              <a:t>Predict the price of the listings by employing Random Forest Regression &amp; XG Boost algorithms after proper data cleaning, label encoding, normalization &amp; feature engg. </a:t>
            </a:r>
          </a:p>
          <a:p>
            <a:pPr marL="342900" lvl="1" indent="-342900">
              <a:buFont typeface="Arial" panose="020B0604020202020204" pitchFamily="34" charset="0"/>
              <a:buChar char="•"/>
            </a:pPr>
            <a:r>
              <a:rPr lang="en-US" sz="2400" dirty="0">
                <a:solidFill>
                  <a:schemeClr val="accent2"/>
                </a:solidFill>
              </a:rPr>
              <a:t>Platform used: Jupyter Notebook</a:t>
            </a:r>
          </a:p>
        </p:txBody>
      </p:sp>
    </p:spTree>
    <p:extLst>
      <p:ext uri="{BB962C8B-B14F-4D97-AF65-F5344CB8AC3E}">
        <p14:creationId xmlns:p14="http://schemas.microsoft.com/office/powerpoint/2010/main" val="3937096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294250" y="290853"/>
            <a:ext cx="11430000" cy="498598"/>
          </a:xfrm>
        </p:spPr>
        <p:txBody>
          <a:bodyPr/>
          <a:lstStyle/>
          <a:p>
            <a:pPr algn="ctr"/>
            <a:r>
              <a:rPr lang="en-US" dirty="0"/>
              <a:t>Data Preparation</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0" y="1200424"/>
            <a:ext cx="11430000" cy="4173203"/>
          </a:xfrm>
        </p:spPr>
        <p:txBody>
          <a:bodyPr/>
          <a:lstStyle/>
          <a:p>
            <a:pPr marL="342900" indent="-342900">
              <a:buFont typeface="Arial" panose="020B0604020202020204" pitchFamily="34" charset="0"/>
              <a:buChar char="•"/>
            </a:pPr>
            <a:r>
              <a:rPr lang="en-US" sz="2000" dirty="0"/>
              <a:t>Data Cleaning</a:t>
            </a:r>
          </a:p>
          <a:p>
            <a:pPr marL="342900" lvl="1" indent="-342900">
              <a:buFont typeface="Arial" panose="020B0604020202020204" pitchFamily="34" charset="0"/>
              <a:buChar char="•"/>
            </a:pPr>
            <a:r>
              <a:rPr lang="en-US" sz="1800" dirty="0"/>
              <a:t>Dropping duplicates values(if any) in the dataset: duplicated() &amp; </a:t>
            </a:r>
            <a:r>
              <a:rPr lang="en-US" sz="1800" dirty="0" err="1"/>
              <a:t>drop_duplicates</a:t>
            </a:r>
            <a:endParaRPr lang="en-US" sz="1800" dirty="0"/>
          </a:p>
          <a:p>
            <a:pPr marL="342900" lvl="1" indent="-342900">
              <a:buFont typeface="Arial" panose="020B0604020202020204" pitchFamily="34" charset="0"/>
              <a:buChar char="•"/>
            </a:pPr>
            <a:r>
              <a:rPr lang="en-US" sz="1800" dirty="0"/>
              <a:t>Removing the </a:t>
            </a:r>
            <a:r>
              <a:rPr lang="en-US" sz="1800" dirty="0" err="1"/>
              <a:t>NaN</a:t>
            </a:r>
            <a:r>
              <a:rPr lang="en-US" sz="1800" dirty="0"/>
              <a:t> values from the dataset: </a:t>
            </a:r>
            <a:r>
              <a:rPr lang="en-US" sz="1800" dirty="0" err="1"/>
              <a:t>isnull</a:t>
            </a:r>
            <a:r>
              <a:rPr lang="en-US" sz="1800" dirty="0"/>
              <a:t>().sum() &amp; </a:t>
            </a:r>
            <a:r>
              <a:rPr lang="en-US" sz="1800" dirty="0" err="1"/>
              <a:t>dropna</a:t>
            </a:r>
            <a:r>
              <a:rPr lang="en-US" sz="1800" dirty="0"/>
              <a:t>()</a:t>
            </a:r>
          </a:p>
          <a:p>
            <a:pPr marL="342900" lvl="1" indent="-342900">
              <a:buFont typeface="Arial" panose="020B0604020202020204" pitchFamily="34" charset="0"/>
              <a:buChar char="•"/>
            </a:pPr>
            <a:r>
              <a:rPr lang="en-US" sz="1800" dirty="0"/>
              <a:t>Filling </a:t>
            </a:r>
            <a:r>
              <a:rPr lang="en-US" sz="1800" dirty="0" err="1"/>
              <a:t>NaN</a:t>
            </a:r>
            <a:r>
              <a:rPr lang="en-US" sz="1800" dirty="0"/>
              <a:t> values in the dataset with appropriate values: </a:t>
            </a:r>
            <a:r>
              <a:rPr lang="en-US" sz="1800" dirty="0" err="1"/>
              <a:t>fillna</a:t>
            </a:r>
            <a:r>
              <a:rPr lang="en-US" sz="1800" dirty="0"/>
              <a:t>()</a:t>
            </a:r>
          </a:p>
          <a:p>
            <a:pPr marL="800100" lvl="2" indent="-342900">
              <a:buFont typeface="Arial" panose="020B0604020202020204" pitchFamily="34" charset="0"/>
              <a:buChar char="•"/>
            </a:pPr>
            <a:r>
              <a:rPr lang="en-US" sz="1800" dirty="0"/>
              <a:t>The </a:t>
            </a:r>
            <a:r>
              <a:rPr lang="en-US" sz="1800" dirty="0" err="1"/>
              <a:t>NaN</a:t>
            </a:r>
            <a:r>
              <a:rPr lang="en-US" sz="1800" dirty="0"/>
              <a:t> values in the respective column, </a:t>
            </a:r>
            <a:r>
              <a:rPr lang="en-US" sz="1800" dirty="0" err="1"/>
              <a:t>reviews_per_month</a:t>
            </a:r>
            <a:r>
              <a:rPr lang="en-US" sz="1800" dirty="0"/>
              <a:t> were replaced by 0 as it was logical to do so.</a:t>
            </a:r>
          </a:p>
          <a:p>
            <a:pPr marL="342900" lvl="1" indent="-342900">
              <a:buFont typeface="Arial" panose="020B0604020202020204" pitchFamily="34" charset="0"/>
              <a:buChar char="•"/>
            </a:pPr>
            <a:r>
              <a:rPr lang="en-US" sz="1800" dirty="0"/>
              <a:t>Dropping unnecessary data : drop()</a:t>
            </a:r>
          </a:p>
          <a:p>
            <a:pPr marL="800100" lvl="2" indent="-342900">
              <a:buFont typeface="Arial" panose="020B0604020202020204" pitchFamily="34" charset="0"/>
              <a:buChar char="•"/>
            </a:pPr>
            <a:r>
              <a:rPr lang="en-US" sz="1800" dirty="0"/>
              <a:t>Accordingly dropped certain columns from the </a:t>
            </a:r>
            <a:r>
              <a:rPr lang="en-US" sz="1800" dirty="0" err="1"/>
              <a:t>dataframe</a:t>
            </a:r>
            <a:r>
              <a:rPr lang="en-US" sz="1800" dirty="0"/>
              <a:t> as they were irrelevant for the models &amp; included personal data of the hosts as well. </a:t>
            </a:r>
          </a:p>
        </p:txBody>
      </p:sp>
      <p:pic>
        <p:nvPicPr>
          <p:cNvPr id="3" name="Picture 2">
            <a:extLst>
              <a:ext uri="{FF2B5EF4-FFF2-40B4-BE49-F238E27FC236}">
                <a16:creationId xmlns:a16="http://schemas.microsoft.com/office/drawing/2014/main" id="{89F0EB3D-209C-40B3-8029-976845F642D7}"/>
              </a:ext>
            </a:extLst>
          </p:cNvPr>
          <p:cNvPicPr>
            <a:picLocks noChangeAspect="1"/>
          </p:cNvPicPr>
          <p:nvPr/>
        </p:nvPicPr>
        <p:blipFill>
          <a:blip r:embed="rId2"/>
          <a:stretch>
            <a:fillRect/>
          </a:stretch>
        </p:blipFill>
        <p:spPr>
          <a:xfrm>
            <a:off x="7496175" y="378478"/>
            <a:ext cx="4314825" cy="1219200"/>
          </a:xfrm>
          <a:prstGeom prst="rect">
            <a:avLst/>
          </a:prstGeom>
        </p:spPr>
      </p:pic>
      <p:pic>
        <p:nvPicPr>
          <p:cNvPr id="9" name="Picture 8">
            <a:extLst>
              <a:ext uri="{FF2B5EF4-FFF2-40B4-BE49-F238E27FC236}">
                <a16:creationId xmlns:a16="http://schemas.microsoft.com/office/drawing/2014/main" id="{CB2290CF-648D-4131-A8DC-A2E691B02592}"/>
              </a:ext>
            </a:extLst>
          </p:cNvPr>
          <p:cNvPicPr>
            <a:picLocks noChangeAspect="1"/>
          </p:cNvPicPr>
          <p:nvPr/>
        </p:nvPicPr>
        <p:blipFill>
          <a:blip r:embed="rId3"/>
          <a:stretch>
            <a:fillRect/>
          </a:stretch>
        </p:blipFill>
        <p:spPr>
          <a:xfrm>
            <a:off x="6302327" y="4350259"/>
            <a:ext cx="5508674" cy="2507742"/>
          </a:xfrm>
          <a:prstGeom prst="rect">
            <a:avLst/>
          </a:prstGeom>
        </p:spPr>
      </p:pic>
    </p:spTree>
    <p:extLst>
      <p:ext uri="{BB962C8B-B14F-4D97-AF65-F5344CB8AC3E}">
        <p14:creationId xmlns:p14="http://schemas.microsoft.com/office/powerpoint/2010/main" val="2375598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340225"/>
            <a:ext cx="11430000" cy="498598"/>
          </a:xfrm>
        </p:spPr>
        <p:txBody>
          <a:bodyPr/>
          <a:lstStyle/>
          <a:p>
            <a:pPr algn="ctr"/>
            <a:r>
              <a:rPr lang="en-US" dirty="0"/>
              <a:t>Data Preparation</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dirty="0"/>
              <a:t>Data Preprocessing</a:t>
            </a:r>
          </a:p>
          <a:p>
            <a:pPr marL="342900" lvl="1" indent="-342900">
              <a:buFont typeface="Arial" panose="020B0604020202020204" pitchFamily="34" charset="0"/>
              <a:buChar char="•"/>
            </a:pPr>
            <a:r>
              <a:rPr lang="en-US" sz="1800" dirty="0"/>
              <a:t>Label Encoder: </a:t>
            </a:r>
            <a:r>
              <a:rPr lang="en-US" sz="1800" dirty="0" err="1"/>
              <a:t>LabelEncoder</a:t>
            </a:r>
            <a:r>
              <a:rPr lang="en-US" sz="1800" dirty="0"/>
              <a:t>()</a:t>
            </a:r>
          </a:p>
          <a:p>
            <a:pPr marL="800100" lvl="2" indent="-342900">
              <a:buFont typeface="Arial" panose="020B0604020202020204" pitchFamily="34" charset="0"/>
              <a:buChar char="•"/>
            </a:pPr>
            <a:r>
              <a:rPr lang="en-US" sz="1800" dirty="0"/>
              <a:t>We encoded the categorical variables required to execute the correlation b/w the features.</a:t>
            </a:r>
          </a:p>
          <a:p>
            <a:pPr marL="342900" lvl="1" indent="-342900">
              <a:buFont typeface="Arial" panose="020B0604020202020204" pitchFamily="34" charset="0"/>
              <a:buChar char="•"/>
            </a:pPr>
            <a:r>
              <a:rPr lang="en-US" sz="1800" dirty="0"/>
              <a:t>Scaling: </a:t>
            </a:r>
            <a:r>
              <a:rPr lang="en-US" sz="1800" dirty="0" err="1"/>
              <a:t>StandardScaler</a:t>
            </a:r>
            <a:r>
              <a:rPr lang="en-US" sz="1800" dirty="0"/>
              <a:t>()</a:t>
            </a:r>
          </a:p>
          <a:p>
            <a:pPr marL="800100" lvl="2" indent="-342900">
              <a:buFont typeface="Arial" panose="020B0604020202020204" pitchFamily="34" charset="0"/>
              <a:buChar char="•"/>
            </a:pPr>
            <a:r>
              <a:rPr lang="en-US" sz="1800" dirty="0"/>
              <a:t>Scaling was also performed on the data before building the model as the values for a few features were exorbitantly high.</a:t>
            </a:r>
          </a:p>
          <a:p>
            <a:r>
              <a:rPr lang="en-US" dirty="0"/>
              <a:t> </a:t>
            </a:r>
            <a:endParaRPr lang="en-US" sz="2000" dirty="0"/>
          </a:p>
        </p:txBody>
      </p:sp>
      <p:pic>
        <p:nvPicPr>
          <p:cNvPr id="3" name="Picture 2">
            <a:extLst>
              <a:ext uri="{FF2B5EF4-FFF2-40B4-BE49-F238E27FC236}">
                <a16:creationId xmlns:a16="http://schemas.microsoft.com/office/drawing/2014/main" id="{0FD7E7F9-D957-41C7-BF50-9E19B66B7E49}"/>
              </a:ext>
            </a:extLst>
          </p:cNvPr>
          <p:cNvPicPr>
            <a:picLocks noChangeAspect="1"/>
          </p:cNvPicPr>
          <p:nvPr/>
        </p:nvPicPr>
        <p:blipFill>
          <a:blip r:embed="rId2"/>
          <a:stretch>
            <a:fillRect/>
          </a:stretch>
        </p:blipFill>
        <p:spPr>
          <a:xfrm>
            <a:off x="4235402" y="1114498"/>
            <a:ext cx="7181850" cy="1047750"/>
          </a:xfrm>
          <a:prstGeom prst="rect">
            <a:avLst/>
          </a:prstGeom>
        </p:spPr>
      </p:pic>
      <p:pic>
        <p:nvPicPr>
          <p:cNvPr id="6" name="Picture 5">
            <a:extLst>
              <a:ext uri="{FF2B5EF4-FFF2-40B4-BE49-F238E27FC236}">
                <a16:creationId xmlns:a16="http://schemas.microsoft.com/office/drawing/2014/main" id="{DE9E0838-DB08-4954-BCB2-73A0F4236838}"/>
              </a:ext>
            </a:extLst>
          </p:cNvPr>
          <p:cNvPicPr>
            <a:picLocks noChangeAspect="1"/>
          </p:cNvPicPr>
          <p:nvPr/>
        </p:nvPicPr>
        <p:blipFill>
          <a:blip r:embed="rId3"/>
          <a:stretch>
            <a:fillRect/>
          </a:stretch>
        </p:blipFill>
        <p:spPr>
          <a:xfrm>
            <a:off x="1243012" y="4259947"/>
            <a:ext cx="9705975" cy="1952625"/>
          </a:xfrm>
          <a:prstGeom prst="rect">
            <a:avLst/>
          </a:prstGeom>
        </p:spPr>
      </p:pic>
    </p:spTree>
    <p:extLst>
      <p:ext uri="{BB962C8B-B14F-4D97-AF65-F5344CB8AC3E}">
        <p14:creationId xmlns:p14="http://schemas.microsoft.com/office/powerpoint/2010/main" val="515942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0895D4-5374-487D-9764-BCF020D65F88}"/>
              </a:ext>
            </a:extLst>
          </p:cNvPr>
          <p:cNvSpPr>
            <a:spLocks noGrp="1"/>
          </p:cNvSpPr>
          <p:nvPr>
            <p:ph type="title"/>
          </p:nvPr>
        </p:nvSpPr>
        <p:spPr>
          <a:xfrm>
            <a:off x="381000" y="547826"/>
            <a:ext cx="11430000" cy="498598"/>
          </a:xfrm>
        </p:spPr>
        <p:txBody>
          <a:bodyPr/>
          <a:lstStyle/>
          <a:p>
            <a:pPr algn="ctr"/>
            <a:r>
              <a:rPr lang="en-US" dirty="0"/>
              <a:t>Data Preparation</a:t>
            </a:r>
          </a:p>
        </p:txBody>
      </p:sp>
      <p:sp>
        <p:nvSpPr>
          <p:cNvPr id="7" name="Content Placeholder 2">
            <a:extLst>
              <a:ext uri="{FF2B5EF4-FFF2-40B4-BE49-F238E27FC236}">
                <a16:creationId xmlns:a16="http://schemas.microsoft.com/office/drawing/2014/main" id="{CF8B97AE-36B1-4300-A01C-D97387A20F18}"/>
              </a:ext>
            </a:extLst>
          </p:cNvPr>
          <p:cNvSpPr>
            <a:spLocks noGrp="1"/>
          </p:cNvSpPr>
          <p:nvPr>
            <p:ph idx="1"/>
          </p:nvPr>
        </p:nvSpPr>
        <p:spPr>
          <a:xfrm>
            <a:off x="381000" y="1638373"/>
            <a:ext cx="11430000" cy="4173203"/>
          </a:xfrm>
        </p:spPr>
        <p:txBody>
          <a:bodyPr/>
          <a:lstStyle/>
          <a:p>
            <a:pPr marL="342900" indent="-342900">
              <a:buFont typeface="Arial" panose="020B0604020202020204" pitchFamily="34" charset="0"/>
              <a:buChar char="•"/>
            </a:pPr>
            <a:r>
              <a:rPr lang="en-US" dirty="0"/>
              <a:t>Data Visualization:</a:t>
            </a:r>
          </a:p>
          <a:p>
            <a:pPr marL="342900" indent="-342900">
              <a:buFont typeface="Arial" panose="020B0604020202020204" pitchFamily="34" charset="0"/>
              <a:buChar char="•"/>
            </a:pPr>
            <a:endParaRPr lang="en-US" sz="2000" b="1"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sz="2000" b="1" dirty="0">
              <a:solidFill>
                <a:srgbClr val="C00000"/>
              </a:solidFill>
            </a:endParaRPr>
          </a:p>
          <a:p>
            <a:pPr marL="342900" indent="-342900">
              <a:buFont typeface="Arial" panose="020B0604020202020204" pitchFamily="34" charset="0"/>
              <a:buChar char="•"/>
            </a:pPr>
            <a:endParaRPr lang="en-US" dirty="0">
              <a:solidFill>
                <a:srgbClr val="C00000"/>
              </a:solidFill>
            </a:endParaRPr>
          </a:p>
          <a:p>
            <a:pPr marL="342900" indent="-342900">
              <a:buFont typeface="Arial" panose="020B0604020202020204" pitchFamily="34" charset="0"/>
              <a:buChar char="•"/>
            </a:pPr>
            <a:endParaRPr lang="en-US" sz="2000" b="1" dirty="0">
              <a:solidFill>
                <a:srgbClr val="C00000"/>
              </a:solidFill>
            </a:endParaRPr>
          </a:p>
          <a:p>
            <a:r>
              <a:rPr lang="en-US" sz="2000" b="1" dirty="0">
                <a:solidFill>
                  <a:srgbClr val="C00000"/>
                </a:solidFill>
              </a:rPr>
              <a:t>CORRELATION BETWEEN </a:t>
            </a:r>
          </a:p>
          <a:p>
            <a:r>
              <a:rPr lang="en-US" sz="2000" b="1" dirty="0">
                <a:solidFill>
                  <a:srgbClr val="C00000"/>
                </a:solidFill>
              </a:rPr>
              <a:t>THE VARIABLES: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lvl="1" algn="ctr"/>
            <a:endParaRPr lang="en-US" sz="1800" dirty="0"/>
          </a:p>
        </p:txBody>
      </p:sp>
      <p:pic>
        <p:nvPicPr>
          <p:cNvPr id="2" name="Picture 1">
            <a:extLst>
              <a:ext uri="{FF2B5EF4-FFF2-40B4-BE49-F238E27FC236}">
                <a16:creationId xmlns:a16="http://schemas.microsoft.com/office/drawing/2014/main" id="{96AEF301-766E-40FB-805C-A298B333E2EA}"/>
              </a:ext>
            </a:extLst>
          </p:cNvPr>
          <p:cNvPicPr>
            <a:picLocks noChangeAspect="1"/>
          </p:cNvPicPr>
          <p:nvPr/>
        </p:nvPicPr>
        <p:blipFill>
          <a:blip r:embed="rId2"/>
          <a:stretch>
            <a:fillRect/>
          </a:stretch>
        </p:blipFill>
        <p:spPr>
          <a:xfrm>
            <a:off x="3251322" y="1251445"/>
            <a:ext cx="8377932" cy="5472033"/>
          </a:xfrm>
          <a:prstGeom prst="rect">
            <a:avLst/>
          </a:prstGeom>
        </p:spPr>
      </p:pic>
    </p:spTree>
    <p:extLst>
      <p:ext uri="{BB962C8B-B14F-4D97-AF65-F5344CB8AC3E}">
        <p14:creationId xmlns:p14="http://schemas.microsoft.com/office/powerpoint/2010/main" val="2005415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AT008_Robinson_PPT_template_20160817_1e">
  <a:themeElements>
    <a:clrScheme name="Robinson Office Colors">
      <a:dk1>
        <a:srgbClr val="404041"/>
      </a:dk1>
      <a:lt1>
        <a:srgbClr val="EDEEEF"/>
      </a:lt1>
      <a:dk2>
        <a:srgbClr val="0039A6"/>
      </a:dk2>
      <a:lt2>
        <a:srgbClr val="A4A9AD"/>
      </a:lt2>
      <a:accent1>
        <a:srgbClr val="0039A6"/>
      </a:accent1>
      <a:accent2>
        <a:srgbClr val="C60C30"/>
      </a:accent2>
      <a:accent3>
        <a:srgbClr val="006F42"/>
      </a:accent3>
      <a:accent4>
        <a:srgbClr val="FFC843"/>
      </a:accent4>
      <a:accent5>
        <a:srgbClr val="61B4E4"/>
      </a:accent5>
      <a:accent6>
        <a:srgbClr val="EF7622"/>
      </a:accent6>
      <a:hlink>
        <a:srgbClr val="0563C1"/>
      </a:hlink>
      <a:folHlink>
        <a:srgbClr val="4F5458"/>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flection">
      <a:fillStyleLst>
        <a:solidFill>
          <a:schemeClr val="phClr"/>
        </a:solidFill>
        <a:gradFill rotWithShape="1">
          <a:gsLst>
            <a:gs pos="0">
              <a:schemeClr val="phClr">
                <a:tint val="50000"/>
                <a:alpha val="100000"/>
                <a:satMod val="140000"/>
                <a:lumMod val="105000"/>
              </a:schemeClr>
            </a:gs>
            <a:gs pos="41000">
              <a:schemeClr val="phClr">
                <a:tint val="57000"/>
                <a:satMod val="160000"/>
                <a:lumMod val="99000"/>
              </a:schemeClr>
            </a:gs>
            <a:gs pos="100000">
              <a:schemeClr val="phClr">
                <a:tint val="80000"/>
                <a:satMod val="180000"/>
                <a:lumMod val="104000"/>
              </a:schemeClr>
            </a:gs>
          </a:gsLst>
          <a:lin ang="5400000" scaled="1"/>
        </a:gradFill>
        <a:gradFill rotWithShape="1">
          <a:gsLst>
            <a:gs pos="0">
              <a:schemeClr val="phClr">
                <a:tint val="97000"/>
                <a:satMod val="115000"/>
                <a:lumMod val="114000"/>
              </a:schemeClr>
            </a:gs>
            <a:gs pos="60000">
              <a:schemeClr val="phClr">
                <a:tint val="100000"/>
                <a:shade val="96000"/>
                <a:satMod val="100000"/>
                <a:lumMod val="108000"/>
              </a:schemeClr>
            </a:gs>
            <a:gs pos="100000">
              <a:schemeClr val="phClr">
                <a:shade val="91000"/>
                <a:sat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38100" dist="25400" dir="5400000" rotWithShape="0">
              <a:srgbClr val="000000">
                <a:alpha val="28000"/>
              </a:srgbClr>
            </a:outerShdw>
          </a:effectLst>
        </a:effectStyle>
        <a:effectStyle>
          <a:effectLst>
            <a:outerShdw blurRad="50800" dist="31750" dir="5400000" sy="98000" rotWithShape="0">
              <a:srgbClr val="000000">
                <a:alpha val="47000"/>
              </a:srgbClr>
            </a:outerShdw>
          </a:effectLst>
          <a:scene3d>
            <a:camera prst="orthographicFront">
              <a:rot lat="0" lon="0" rev="0"/>
            </a:camera>
            <a:lightRig rig="twoPt" dir="t">
              <a:rot lat="0" lon="0" rev="4800000"/>
            </a:lightRig>
          </a:scene3d>
          <a:sp3d prstMaterial="matte">
            <a:bevelT w="25400" h="44450"/>
          </a:sp3d>
        </a:effectStyle>
        <a:effectStyle>
          <a:effectLst>
            <a:reflection blurRad="25400" stA="32000" endPos="28000" dist="8889" dir="5400000" sy="-100000" rotWithShape="0"/>
          </a:effectLst>
          <a:scene3d>
            <a:camera prst="orthographicFront">
              <a:rot lat="0" lon="0" rev="0"/>
            </a:camera>
            <a:lightRig rig="threePt" dir="t">
              <a:rot lat="0" lon="0" rev="4800000"/>
            </a:lightRig>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latin typeface="Sofia Pro Medium" panose="020B0000000000000000" pitchFamily="34" charset="0"/>
          </a:defRPr>
        </a:defPPr>
      </a:lstStyle>
    </a:txDef>
  </a:objectDefaults>
  <a:extraClrSchemeLst/>
  <a:extLst>
    <a:ext uri="{05A4C25C-085E-4340-85A3-A5531E510DB2}">
      <thm15:themeFamily xmlns:thm15="http://schemas.microsoft.com/office/thememl/2012/main" name="Robinson_PPT_template_16x9_CE_3" id="{7E7BB4D5-A6CF-D840-B64A-1A7149FE5A55}" vid="{43DDED81-B479-0843-AF32-54DCDA12F509}"/>
    </a:ext>
  </a:extLst>
</a:theme>
</file>

<file path=docProps/app.xml><?xml version="1.0" encoding="utf-8"?>
<Properties xmlns="http://schemas.openxmlformats.org/officeDocument/2006/extended-properties" xmlns:vt="http://schemas.openxmlformats.org/officeDocument/2006/docPropsVTypes">
  <TotalTime>372</TotalTime>
  <Words>1356</Words>
  <Application>Microsoft Office PowerPoint</Application>
  <PresentationFormat>Widescreen</PresentationFormat>
  <Paragraphs>106</Paragraphs>
  <Slides>28</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28</vt:i4>
      </vt:variant>
    </vt:vector>
  </HeadingPairs>
  <TitlesOfParts>
    <vt:vector size="36" baseType="lpstr">
      <vt:lpstr>Arial</vt:lpstr>
      <vt:lpstr>Calibri</vt:lpstr>
      <vt:lpstr>Calibri Light</vt:lpstr>
      <vt:lpstr>Palatino</vt:lpstr>
      <vt:lpstr>Sofia Pro</vt:lpstr>
      <vt:lpstr>Sofia Pro Medium</vt:lpstr>
      <vt:lpstr>Office Theme</vt:lpstr>
      <vt:lpstr>MAT008_Robinson_PPT_template_20160817_1e</vt:lpstr>
      <vt:lpstr>NYC Airbnb Analysis: EDA + Price Prediction</vt:lpstr>
      <vt:lpstr>Problem Statement</vt:lpstr>
      <vt:lpstr>Data Source(s)</vt:lpstr>
      <vt:lpstr>A snippet of how the data looks like:</vt:lpstr>
      <vt:lpstr>Data Source(s)</vt:lpstr>
      <vt:lpstr>Data Source(s)</vt:lpstr>
      <vt:lpstr>Data Preparation</vt:lpstr>
      <vt:lpstr>Data Preparation</vt:lpstr>
      <vt:lpstr>Data Preparation</vt:lpstr>
      <vt:lpstr>Let’s see the spread of the popularity of the neighborhood groups: </vt:lpstr>
      <vt:lpstr>Let’s use the scatterplot to depict the availability of the rooms: </vt:lpstr>
      <vt:lpstr>Let's plot the most popular neighborhood area in terms of the Airbnb hostings there:</vt:lpstr>
      <vt:lpstr>Let’s use a catplot to depict the spread of room_types among different neighbourhoods split by the neighbourhood groups:</vt:lpstr>
      <vt:lpstr>Let’s see how the words play a role in listing the houses on Airbnb:</vt:lpstr>
      <vt:lpstr>A word-cloud analysis on the neighborhood feature:</vt:lpstr>
      <vt:lpstr>Data Preparation</vt:lpstr>
      <vt:lpstr>Before we started modelling, we performed label encoding along with feature processing on the data in order to make it ready for modelling: Removing the price skewness.</vt:lpstr>
      <vt:lpstr>Splitting the data into different variable types along with label encoding:</vt:lpstr>
      <vt:lpstr>A custom function for printing out the MAE, MSE &amp; R2E for the following models: </vt:lpstr>
      <vt:lpstr>XG Boost</vt:lpstr>
      <vt:lpstr>XG Boost</vt:lpstr>
      <vt:lpstr>Random Forest Regression</vt:lpstr>
      <vt:lpstr>Random Forest Regression</vt:lpstr>
      <vt:lpstr>Evaluation</vt:lpstr>
      <vt:lpstr>PowerPoint Presentation</vt:lpstr>
      <vt:lpstr>Recommendations</vt:lpstr>
      <vt:lpstr>Future Work</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NYC Airbnb Analysis: EDA + Price Prediction</dc:title>
  <dc:creator>Satyaraj Reddy</dc:creator>
  <cp:lastModifiedBy>Satyaraj Reddy</cp:lastModifiedBy>
  <cp:revision>38</cp:revision>
  <dcterms:created xsi:type="dcterms:W3CDTF">2021-10-04T18:27:17Z</dcterms:created>
  <dcterms:modified xsi:type="dcterms:W3CDTF">2021-10-08T02:33:55Z</dcterms:modified>
</cp:coreProperties>
</file>

<file path=docProps/thumbnail.jpeg>
</file>